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6c46c2f01cc4b90" /><Relationship Type="http://schemas.openxmlformats.org/officeDocument/2006/relationships/extended-properties" Target="/docProps/app.xml" Id="Re99bd365b069409a" /><Relationship Type="http://schemas.openxmlformats.org/officeDocument/2006/relationships/officeDocument" Target="/ppt/presentation.xml" Id="R2010b13d71a14c03" /></Relationships>
</file>

<file path=ppt/presentation.xml><?xml version="1.0" encoding="utf-8"?>
<p:presentation xmlns:p="http://schemas.openxmlformats.org/presentationml/2006/main">
  <p:sldMasterIdLst>
    <p:sldMasterId xmlns:r="http://schemas.openxmlformats.org/officeDocument/2006/relationships" id="2147483648" r:id="R37dadfbe09ea406f"/>
  </p:sldMasterIdLst>
  <p:notesMasterIdLst>
    <p:notesMasterId xmlns:r="http://schemas.openxmlformats.org/officeDocument/2006/relationships" r:id="R41bf950f698d49d0"/>
  </p:notesMasterIdLst>
  <p:sldIdLst>
    <p:sldId xmlns:r="http://schemas.openxmlformats.org/officeDocument/2006/relationships" id="256" r:id="R1bba679e3aba410a"/>
    <p:sldId xmlns:r="http://schemas.openxmlformats.org/officeDocument/2006/relationships" id="257" r:id="R36f4a6a92d2b41f6"/>
    <p:sldId xmlns:r="http://schemas.openxmlformats.org/officeDocument/2006/relationships" id="258" r:id="R1ddb437b787d4410"/>
    <p:sldId xmlns:r="http://schemas.openxmlformats.org/officeDocument/2006/relationships" id="259" r:id="R36a622e532c54895"/>
    <p:sldId xmlns:r="http://schemas.openxmlformats.org/officeDocument/2006/relationships" id="260" r:id="R63fb03695ccb4176"/>
    <p:sldId xmlns:r="http://schemas.openxmlformats.org/officeDocument/2006/relationships" id="261" r:id="R2fa1ebfdb35a47f5"/>
    <p:sldId xmlns:r="http://schemas.openxmlformats.org/officeDocument/2006/relationships" id="262" r:id="Rb427e4ad75b545c8"/>
    <p:sldId xmlns:r="http://schemas.openxmlformats.org/officeDocument/2006/relationships" id="263" r:id="R8302575cc7b74dd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6a6834b57647d4" /><Relationship Type="http://schemas.openxmlformats.org/officeDocument/2006/relationships/slideMaster" Target="/ppt/slideMasters/slideMaster1.xml" Id="R37dadfbe09ea406f" /><Relationship Type="http://schemas.openxmlformats.org/officeDocument/2006/relationships/notesMaster" Target="/ppt/notesMasters/notesMaster1.xml" Id="R41bf950f698d49d0" /><Relationship Type="http://schemas.openxmlformats.org/officeDocument/2006/relationships/presProps" Target="/ppt/presProps.xml" Id="Ra3a11f1b997543b5" /><Relationship Type="http://schemas.openxmlformats.org/officeDocument/2006/relationships/tableStyles" Target="/ppt/tableStyles.xml" Id="R544b342d0e5740bf" /><Relationship Type="http://schemas.openxmlformats.org/officeDocument/2006/relationships/slide" Target="/ppt/slides/slide1.xml" Id="R1bba679e3aba410a" /><Relationship Type="http://schemas.openxmlformats.org/officeDocument/2006/relationships/slide" Target="/ppt/slides/slide2.xml" Id="R36f4a6a92d2b41f6" /><Relationship Type="http://schemas.openxmlformats.org/officeDocument/2006/relationships/slide" Target="/ppt/slides/slide3.xml" Id="R1ddb437b787d4410" /><Relationship Type="http://schemas.openxmlformats.org/officeDocument/2006/relationships/slide" Target="/ppt/slides/slide4.xml" Id="R36a622e532c54895" /><Relationship Type="http://schemas.openxmlformats.org/officeDocument/2006/relationships/slide" Target="/ppt/slides/slide5.xml" Id="R63fb03695ccb4176" /><Relationship Type="http://schemas.openxmlformats.org/officeDocument/2006/relationships/slide" Target="/ppt/slides/slide6.xml" Id="R2fa1ebfdb35a47f5" /><Relationship Type="http://schemas.openxmlformats.org/officeDocument/2006/relationships/slide" Target="/ppt/slides/slide7.xml" Id="Rb427e4ad75b545c8" /><Relationship Type="http://schemas.openxmlformats.org/officeDocument/2006/relationships/slide" Target="/ppt/slides/slide8.xml" Id="R8302575cc7b74dd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8d690095204f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b9f392d65e4296" /><Relationship Type="http://schemas.openxmlformats.org/officeDocument/2006/relationships/notesMaster" Target="/ppt/notesMasters/notesMaster1.xml" Id="R1411c385934e45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3b0ecfc7fb644d99" /><Relationship Type="http://schemas.openxmlformats.org/officeDocument/2006/relationships/notesMaster" Target="/ppt/notesMasters/notesMaster1.xml" Id="R35f8b829a93d451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147f0cad4d4d79" /><Relationship Type="http://schemas.openxmlformats.org/officeDocument/2006/relationships/notesMaster" Target="/ppt/notesMasters/notesMaster1.xml" Id="R13b0b0518eaf44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08b74313b204be1" /><Relationship Type="http://schemas.openxmlformats.org/officeDocument/2006/relationships/notesMaster" Target="/ppt/notesMasters/notesMaster1.xml" Id="Rea3aeb02de784ee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5030672e3b949c9" /><Relationship Type="http://schemas.openxmlformats.org/officeDocument/2006/relationships/notesMaster" Target="/ppt/notesMasters/notesMaster1.xml" Id="Rc462bff5788240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253da3b7d14272" /><Relationship Type="http://schemas.openxmlformats.org/officeDocument/2006/relationships/notesMaster" Target="/ppt/notesMasters/notesMaster1.xml" Id="R0dc34ea13ca547a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c37bf99d854ba0" /><Relationship Type="http://schemas.openxmlformats.org/officeDocument/2006/relationships/notesMaster" Target="/ppt/notesMasters/notesMaster1.xml" Id="Rdaaa4c40a96c49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0daeef6a354f0e" /><Relationship Type="http://schemas.openxmlformats.org/officeDocument/2006/relationships/notesMaster" Target="/ppt/notesMasters/notesMaster1.xml" Id="Rfe94519b5ac949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 Public concept presentation. No funding ask, traction or launch date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 Source: current founder correction,18 October 2026: KNODD is a broader character and clothing brand that can use manufacturing; the wardrobe tool leads and 3D printing is only an optional studio service. Earlier supplied studio branding documents inform optional portfolio directions. No manufacturer, factory, quotation, minimum order quantity, completed samples, rights or certification is assumed. The recovered business plan is an unfilled template, not evidence of operating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 The paper-doll wardrobe reference comes from the founder’s current direct instruction. No fabric composition or garment availability is asserted. Current founder direction is an expandable wardrobe of colour, texture and outfit concepts. Collaboration possibilities are ideas only, with no agreements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current founder correction,18 October 2026: KNODD is a broader character and clothing brand that can use manufacturing; the wardrobe tool leads and 3D printing is only an optional studio service. Earlier supplied studio branding documents inform optional portfolio directions. No manufacturer, factory, quotation, minimum order quantity, completed samples, rights or certification is assumed. The recovered business plan is an unfilled template, not evidence of operating results. Source workflow: earlier studio Business Plan Template VIC v0.1, document dated 7 January 2026, https://docs.google.com/document/d/1LpXzJ0Hr71qjzDXtNLg-oX_h07tAF2Ey/edit. An unfilled template is a planning aid, not evidence of completed production capability.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 Development gates are original planning recommendations grounded in the founder’s requested product architecture and the business plan’s QA, IP and fulfilment workflow. They do not assert certification or completed tests.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KNODD Living Branding Document v1.1, 13 January 2026. https://docs.google.com/document/d/1gcATUOFbaDA3XCJLDBvEaDbEUFzYdwd0/edit. Current founder instructions, 18 October 2026, supersede old brand relationship, fused-body architecture and palette. Original character and wordmark artwork supplied by founder. See the companion product roadmap for individual gate evidence. No prototype or physical test completion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current founder correction,18 October 2026: KNODD is a broader character and clothing brand that can use manufacturing; the wardrobe tool leads and 3D printing is only an optional studio service. Earlier supplied studio branding documents inform optional portfolio directions. No manufacturer, factory, quotation, minimum order quantity, completed samples, rights or certification is assumed. The recovered business plan is an unfilled template, not evidence of operating results. Business identity verified on official ABN Lookup on 18 October 2026: KNODD is a registered business name of James-Anthony Gregory Giorlando, ABN 67 546 382 618. https://abr.business.gov.au/ABN/View?abn=67546382618. No supply agreement, investor ask or commercial partnership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d86f3951124c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9ac698dbb04e2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eedbf1bb9b8499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9833948ebb64ce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e0e05ef3fb8492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32b2cff2516490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367195A-C636-499B-8E96-D785C807184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EA8DD46-2BD7-4762-9E05-F0EF0C6B5E6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4DEBD3D-1F89-465B-8FC4-BEDFE9BF8F9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CC7F74-8D1F-4545-8C8D-497FDD827D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4B50465-573F-499E-89B6-B982A441390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F69D41-3898-4CF2-B652-634C396380F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812835E-F4CC-420F-B195-F4D2EF6AEDA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6ADFE4A-6E7A-4FFA-B89E-A055C8DBD8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CCBC9D-0863-4435-92FB-BB04CD55FA0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154DA38-586F-4B26-BCEB-FC2DB01BC2C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b6124892a1c4d7f" /><Relationship Type="http://schemas.openxmlformats.org/officeDocument/2006/relationships/slideLayout" Target="/ppt/slideLayouts/slideLayout1.xml" Id="Rd4251e26277b44a1" /><Relationship Type="http://schemas.openxmlformats.org/officeDocument/2006/relationships/slideLayout" Target="/ppt/slideLayouts/slideLayout2.xml" Id="Rf55cc89248fa4a80" /><Relationship Type="http://schemas.openxmlformats.org/officeDocument/2006/relationships/slideLayout" Target="/ppt/slideLayouts/slideLayout3.xml" Id="R1cd9ca69fa984c69" /><Relationship Type="http://schemas.openxmlformats.org/officeDocument/2006/relationships/slideLayout" Target="/ppt/slideLayouts/slideLayout4.xml" Id="R23859ea713e1480a" /><Relationship Type="http://schemas.openxmlformats.org/officeDocument/2006/relationships/slideLayout" Target="/ppt/slideLayouts/slideLayout5.xml" Id="R64377235547947cf" /><Relationship Type="http://schemas.openxmlformats.org/officeDocument/2006/relationships/slideLayout" Target="/ppt/slideLayouts/slideLayout6.xml" Id="R7f56fdde8a0a4dc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251e26277b44a1"/>
    <p:sldLayoutId xmlns:r="http://schemas.openxmlformats.org/officeDocument/2006/relationships" id="2147483650" r:id="Rf55cc89248fa4a80"/>
    <p:sldLayoutId xmlns:r="http://schemas.openxmlformats.org/officeDocument/2006/relationships" id="2147483651" r:id="R1cd9ca69fa984c69"/>
    <p:sldLayoutId xmlns:r="http://schemas.openxmlformats.org/officeDocument/2006/relationships" id="2147483652" r:id="R23859ea713e1480a"/>
    <p:sldLayoutId xmlns:r="http://schemas.openxmlformats.org/officeDocument/2006/relationships" id="2147483653" r:id="R64377235547947cf"/>
    <p:sldLayoutId xmlns:r="http://schemas.openxmlformats.org/officeDocument/2006/relationships" id="2147483654" r:id="R7f56fdde8a0a4dc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7b5529fd8854b77" /><Relationship Type="http://schemas.openxmlformats.org/officeDocument/2006/relationships/image" Target="/ppt/media/image.png" Id="R5585a2359e3a4e4a" /><Relationship Type="http://schemas.openxmlformats.org/officeDocument/2006/relationships/image" Target="/ppt/media/image2.png" Id="Rdc6a324e888b4c23" /><Relationship Type="http://schemas.openxmlformats.org/officeDocument/2006/relationships/image" Target="/ppt/media/image3.png" Id="R94fbd2222da94709" /><Relationship Type="http://schemas.openxmlformats.org/officeDocument/2006/relationships/notesSlide" Target="/ppt/notesSlides/notesSlide1.xml" Id="R505b3324363a4c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37ec2d6cd054486" /><Relationship Type="http://schemas.openxmlformats.org/officeDocument/2006/relationships/image" Target="/ppt/media/image4.png" Id="R14e0a57ec9114b5a" /><Relationship Type="http://schemas.openxmlformats.org/officeDocument/2006/relationships/notesSlide" Target="/ppt/notesSlides/notesSlide2.xml" Id="R202e6f783de84f1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3caacbe3efe494a" /><Relationship Type="http://schemas.openxmlformats.org/officeDocument/2006/relationships/image" Target="/ppt/media/image5.png" Id="R1eb7a44b38354143" /><Relationship Type="http://schemas.openxmlformats.org/officeDocument/2006/relationships/image" Target="/ppt/media/image6.png" Id="R48571c706e7a4e20" /><Relationship Type="http://schemas.openxmlformats.org/officeDocument/2006/relationships/notesSlide" Target="/ppt/notesSlides/notesSlide3.xml" Id="Rf7fd3ada177940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c31a3574d444b78" /><Relationship Type="http://schemas.openxmlformats.org/officeDocument/2006/relationships/image" Target="/ppt/media/image7.png" Id="Raeac52d6f31f4552" /><Relationship Type="http://schemas.openxmlformats.org/officeDocument/2006/relationships/image" Target="/ppt/media/image8.png" Id="Rb04752f27df14c09" /><Relationship Type="http://schemas.openxmlformats.org/officeDocument/2006/relationships/notesSlide" Target="/ppt/notesSlides/notesSlide4.xml" Id="R1591ee5180e042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bf52be3a9754be3" /><Relationship Type="http://schemas.openxmlformats.org/officeDocument/2006/relationships/image" Target="/ppt/media/image9.png" Id="R4d568f4bf363477b" /><Relationship Type="http://schemas.openxmlformats.org/officeDocument/2006/relationships/notesSlide" Target="/ppt/notesSlides/notesSlide5.xml" Id="R4ca97a3e39154e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e0bd81c08b24874" /><Relationship Type="http://schemas.openxmlformats.org/officeDocument/2006/relationships/image" Target="/ppt/media/image10.png" Id="Rbd41b67a7d6c4de9" /><Relationship Type="http://schemas.openxmlformats.org/officeDocument/2006/relationships/notesSlide" Target="/ppt/notesSlides/notesSlide6.xml" Id="R830da64860ef475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d5ad4b888c2431d" /><Relationship Type="http://schemas.openxmlformats.org/officeDocument/2006/relationships/image" Target="/ppt/media/image11.png" Id="R95f00951de254bbb" /><Relationship Type="http://schemas.openxmlformats.org/officeDocument/2006/relationships/notesSlide" Target="/ppt/notesSlides/notesSlide7.xml" Id="R1bcb222db44a4fb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f1d25ccf12a400d" /><Relationship Type="http://schemas.openxmlformats.org/officeDocument/2006/relationships/image" Target="/ppt/media/image12.png" Id="Reb8054ed0224473d" /><Relationship Type="http://schemas.openxmlformats.org/officeDocument/2006/relationships/image" Target="/ppt/media/image13.png" Id="R5d28582104154e8c" /><Relationship Type="http://schemas.openxmlformats.org/officeDocument/2006/relationships/notesSlide" Target="/ppt/notesSlides/notesSlide8.xml" Id="R2497433b4a0949b4" /></Relationships>
</file>

<file path=ppt/slides/slide1.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0CD1A74-1408-4365-A5AC-4512FE82DB97}"/>
              </a:ext>
            </a:extLst>
          </p:cNvPr>
          <p:cNvPicPr>
            <a:picLocks xmlns:a="http://schemas.openxmlformats.org/drawingml/2006/main" noChangeAspect="1"/>
          </p:cNvPicPr>
          <p:nvPr/>
        </p:nvPicPr>
        <p:blipFill>
          <a:blip xmlns:r="http://schemas.openxmlformats.org/officeDocument/2006/relationships" xmlns:a="http://schemas.openxmlformats.org/drawingml/2006/main" r:embed="R5585a2359e3a4e4a"/>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5133179-05C6-4B99-AC7C-E02B65EA2A72}"/>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01</a:t>
            </a:r>
          </a:p>
        </p:txBody>
      </p:sp>
      <p:pic>
        <p:nvPicPr>
          <p:cNvPr id="3" name="">
            <a:extLst xmlns:a="http://schemas.openxmlformats.org/drawingml/2006/main">
              <a:ext uri="{FF2B5EF4-FFF2-40B4-BE49-F238E27FC236}">
                <a16:creationId xmlns:a16="http://schemas.microsoft.com/office/drawing/2014/main" id="{7CD04F34-6D60-4EEB-8790-41BF6261FFED}"/>
              </a:ext>
            </a:extLst>
          </p:cNvPr>
          <p:cNvPicPr>
            <a:picLocks xmlns:a="http://schemas.openxmlformats.org/drawingml/2006/main" noChangeAspect="1"/>
          </p:cNvPicPr>
          <p:nvPr/>
        </p:nvPicPr>
        <p:blipFill>
          <a:blip xmlns:r="http://schemas.openxmlformats.org/officeDocument/2006/relationships" xmlns:a="http://schemas.openxmlformats.org/drawingml/2006/main" r:embed="Rdc6a324e888b4c23"/>
          <a:stretch xmlns:a="http://schemas.openxmlformats.org/drawingml/2006/main"/>
        </p:blipFill>
        <p:spPr>
          <a:xfrm xmlns:a="http://schemas.openxmlformats.org/drawingml/2006/main">
            <a:off x="697463" y="1638300"/>
            <a:ext cx="4548673" cy="11430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E3A98A-2700-4F60-8146-80A7D2D0C5B2}"/>
              </a:ext>
            </a:extLst>
          </p:cNvPr>
          <p:cNvSpPr>
            <a:spLocks xmlns:a="http://schemas.openxmlformats.org/drawingml/2006/main" noGrp="1"/>
          </p:cNvSpPr>
          <p:nvPr/>
        </p:nvSpPr>
        <p:spPr>
          <a:xfrm xmlns:a="http://schemas.openxmlformats.org/drawingml/2006/main">
            <a:off x="723900" y="314325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4050" b="1">
                <a:solidFill>
                  <a:srgbClr val="293C38"/>
                </a:solidFill>
                <a:latin typeface="Arial"/>
                <a:ea typeface="Arial"/>
                <a:cs typeface="Arial"/>
              </a:defRPr>
            </a:defPPr>
            <a:lvl1pPr algn="l">
              <a:defRPr sz="4050" b="1">
                <a:solidFill>
                  <a:srgbClr val="293C38"/>
                </a:solidFill>
                <a:latin typeface="Arial"/>
                <a:ea typeface="Arial"/>
                <a:cs typeface="Arial"/>
              </a:defRPr>
            </a:lvl1pPr>
            <a:lvl2pPr algn="l">
              <a:defRPr sz="4050" b="1">
                <a:solidFill>
                  <a:srgbClr val="293C38"/>
                </a:solidFill>
                <a:latin typeface="Arial"/>
                <a:ea typeface="Arial"/>
                <a:cs typeface="Arial"/>
              </a:defRPr>
            </a:lvl2pPr>
            <a:lvl3pPr algn="l">
              <a:defRPr sz="4050" b="1">
                <a:solidFill>
                  <a:srgbClr val="293C38"/>
                </a:solidFill>
                <a:latin typeface="Arial"/>
                <a:ea typeface="Arial"/>
                <a:cs typeface="Arial"/>
              </a:defRPr>
            </a:lvl3pPr>
            <a:lvl4pPr algn="l">
              <a:defRPr sz="4050" b="1">
                <a:solidFill>
                  <a:srgbClr val="293C38"/>
                </a:solidFill>
                <a:latin typeface="Arial"/>
                <a:ea typeface="Arial"/>
                <a:cs typeface="Arial"/>
              </a:defRPr>
            </a:lvl4pPr>
            <a:lvl5pPr algn="l">
              <a:defRPr sz="4050" b="1">
                <a:solidFill>
                  <a:srgbClr val="293C38"/>
                </a:solidFill>
                <a:latin typeface="Arial"/>
                <a:ea typeface="Arial"/>
                <a:cs typeface="Arial"/>
              </a:defRPr>
            </a:lvl5pPr>
            <a:lvl6pPr algn="l">
              <a:defRPr sz="4050" b="1">
                <a:solidFill>
                  <a:srgbClr val="293C38"/>
                </a:solidFill>
                <a:latin typeface="Arial"/>
                <a:ea typeface="Arial"/>
                <a:cs typeface="Arial"/>
              </a:defRPr>
            </a:lvl6pPr>
            <a:lvl7pPr algn="l">
              <a:defRPr sz="4050" b="1">
                <a:solidFill>
                  <a:srgbClr val="293C38"/>
                </a:solidFill>
                <a:latin typeface="Arial"/>
                <a:ea typeface="Arial"/>
                <a:cs typeface="Arial"/>
              </a:defRPr>
            </a:lvl7pPr>
            <a:lvl8pPr algn="l">
              <a:defRPr sz="4050" b="1">
                <a:solidFill>
                  <a:srgbClr val="293C38"/>
                </a:solidFill>
                <a:latin typeface="Arial"/>
                <a:ea typeface="Arial"/>
                <a:cs typeface="Arial"/>
              </a:defRPr>
            </a:lvl8pPr>
            <a:lvl9pPr algn="l">
              <a:defRPr sz="4050" b="1">
                <a:solidFill>
                  <a:srgbClr val="293C38"/>
                </a:solidFill>
                <a:latin typeface="Arial"/>
                <a:ea typeface="Arial"/>
                <a:cs typeface="Arial"/>
              </a:defRPr>
            </a:lvl9pPr>
          </a:lstStyle>
          <a:p xmlns:a="http://schemas.openxmlformats.org/drawingml/2006/main">
            <a:pPr algn="l">
              <a:defRPr sz="4050" b="1">
                <a:solidFill>
                  <a:srgbClr val="293C38"/>
                </a:solidFill>
                <a:latin typeface="Arial"/>
                <a:ea typeface="Arial"/>
                <a:cs typeface="Arial"/>
              </a:defRPr>
            </a:pPr>
            <a:r>
              <a:rPr sz="4050" b="1">
                <a:solidFill>
                  <a:srgbClr val="293C38"/>
                </a:solidFill>
                <a:latin typeface="Arial"/>
                <a:ea typeface="Arial"/>
                <a:cs typeface="Arial"/>
              </a:rPr>
              <a:t>the approving friend</a:t>
            </a:r>
          </a:p>
          <a:p xmlns:a="http://schemas.openxmlformats.org/drawingml/2006/main">
            <a:pPr algn="l">
              <a:defRPr sz="4050" b="1">
                <a:solidFill>
                  <a:srgbClr val="293C38"/>
                </a:solidFill>
                <a:latin typeface="Arial"/>
                <a:ea typeface="Arial"/>
                <a:cs typeface="Arial"/>
              </a:defRPr>
            </a:pPr>
            <a:r>
              <a:rPr sz="4050" b="1">
                <a:solidFill>
                  <a:srgbClr val="293C38"/>
                </a:solidFill>
                <a:latin typeface="Arial"/>
                <a:ea typeface="Arial"/>
                <a:cs typeface="Arial"/>
              </a:rPr>
              <a:t>by your side.</a:t>
            </a:r>
          </a:p>
        </p:txBody>
      </p:sp>
      <p:sp>
        <p:nvSpPr>
          <p:cNvPr id="5" name="">
            <a:extLst xmlns:a="http://schemas.openxmlformats.org/drawingml/2006/main">
              <a:ext uri="{FF2B5EF4-FFF2-40B4-BE49-F238E27FC236}">
                <a16:creationId xmlns:a16="http://schemas.microsoft.com/office/drawing/2014/main" id="{7FF1A7CD-E55A-4DA3-BECA-C78FB00577C6}"/>
              </a:ext>
            </a:extLst>
          </p:cNvPr>
          <p:cNvSpPr>
            <a:spLocks xmlns:a="http://schemas.openxmlformats.org/drawingml/2006/main" noGrp="1"/>
          </p:cNvSpPr>
          <p:nvPr/>
        </p:nvSpPr>
        <p:spPr>
          <a:xfrm xmlns:a="http://schemas.openxmlformats.org/drawingml/2006/main">
            <a:off x="742950" y="4895850"/>
            <a:ext cx="561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80644B"/>
                </a:solidFill>
                <a:latin typeface="Arial"/>
                <a:ea typeface="Arial"/>
                <a:cs typeface="Arial"/>
              </a:defRPr>
            </a:defPPr>
            <a:lvl1pPr algn="l">
              <a:defRPr sz="2025" b="0">
                <a:solidFill>
                  <a:srgbClr val="80644B"/>
                </a:solidFill>
                <a:latin typeface="Arial"/>
                <a:ea typeface="Arial"/>
                <a:cs typeface="Arial"/>
              </a:defRPr>
            </a:lvl1pPr>
            <a:lvl2pPr algn="l">
              <a:defRPr sz="2025" b="0">
                <a:solidFill>
                  <a:srgbClr val="80644B"/>
                </a:solidFill>
                <a:latin typeface="Arial"/>
                <a:ea typeface="Arial"/>
                <a:cs typeface="Arial"/>
              </a:defRPr>
            </a:lvl2pPr>
            <a:lvl3pPr algn="l">
              <a:defRPr sz="2025" b="0">
                <a:solidFill>
                  <a:srgbClr val="80644B"/>
                </a:solidFill>
                <a:latin typeface="Arial"/>
                <a:ea typeface="Arial"/>
                <a:cs typeface="Arial"/>
              </a:defRPr>
            </a:lvl3pPr>
            <a:lvl4pPr algn="l">
              <a:defRPr sz="2025" b="0">
                <a:solidFill>
                  <a:srgbClr val="80644B"/>
                </a:solidFill>
                <a:latin typeface="Arial"/>
                <a:ea typeface="Arial"/>
                <a:cs typeface="Arial"/>
              </a:defRPr>
            </a:lvl4pPr>
            <a:lvl5pPr algn="l">
              <a:defRPr sz="2025" b="0">
                <a:solidFill>
                  <a:srgbClr val="80644B"/>
                </a:solidFill>
                <a:latin typeface="Arial"/>
                <a:ea typeface="Arial"/>
                <a:cs typeface="Arial"/>
              </a:defRPr>
            </a:lvl5pPr>
            <a:lvl6pPr algn="l">
              <a:defRPr sz="2025" b="0">
                <a:solidFill>
                  <a:srgbClr val="80644B"/>
                </a:solidFill>
                <a:latin typeface="Arial"/>
                <a:ea typeface="Arial"/>
                <a:cs typeface="Arial"/>
              </a:defRPr>
            </a:lvl6pPr>
            <a:lvl7pPr algn="l">
              <a:defRPr sz="2025" b="0">
                <a:solidFill>
                  <a:srgbClr val="80644B"/>
                </a:solidFill>
                <a:latin typeface="Arial"/>
                <a:ea typeface="Arial"/>
                <a:cs typeface="Arial"/>
              </a:defRPr>
            </a:lvl7pPr>
            <a:lvl8pPr algn="l">
              <a:defRPr sz="2025" b="0">
                <a:solidFill>
                  <a:srgbClr val="80644B"/>
                </a:solidFill>
                <a:latin typeface="Arial"/>
                <a:ea typeface="Arial"/>
                <a:cs typeface="Arial"/>
              </a:defRPr>
            </a:lvl8pPr>
            <a:lvl9pPr algn="l">
              <a:defRPr sz="2025" b="0">
                <a:solidFill>
                  <a:srgbClr val="80644B"/>
                </a:solidFill>
                <a:latin typeface="Arial"/>
                <a:ea typeface="Arial"/>
                <a:cs typeface="Arial"/>
              </a:defRPr>
            </a:lvl9pPr>
          </a:lstStyle>
          <a:p xmlns:a="http://schemas.openxmlformats.org/drawingml/2006/main">
            <a:pPr algn="l">
              <a:defRPr sz="2025" b="0">
                <a:solidFill>
                  <a:srgbClr val="80644B"/>
                </a:solidFill>
                <a:latin typeface="Arial"/>
                <a:ea typeface="Arial"/>
                <a:cs typeface="Arial"/>
              </a:defRPr>
            </a:pPr>
            <a:r>
              <a:rPr sz="2025" b="0">
                <a:solidFill>
                  <a:srgbClr val="80644B"/>
                </a:solidFill>
                <a:latin typeface="Arial"/>
                <a:ea typeface="Arial"/>
                <a:cs typeface="Arial"/>
              </a:rPr>
              <a:t>Wardrobe &amp; product vision</a:t>
            </a:r>
          </a:p>
        </p:txBody>
      </p:sp>
      <p:sp>
        <p:nvSpPr>
          <p:cNvPr id="6" name="">
            <a:extLst xmlns:a="http://schemas.openxmlformats.org/drawingml/2006/main">
              <a:ext uri="{FF2B5EF4-FFF2-40B4-BE49-F238E27FC236}">
                <a16:creationId xmlns:a16="http://schemas.microsoft.com/office/drawing/2014/main" id="{964617F5-FDC7-418E-ADBC-557A2D8DA55B}"/>
              </a:ext>
            </a:extLst>
          </p:cNvPr>
          <p:cNvSpPr>
            <a:spLocks xmlns:a="http://schemas.openxmlformats.org/drawingml/2006/main" noGrp="1"/>
          </p:cNvSpPr>
          <p:nvPr/>
        </p:nvSpPr>
        <p:spPr>
          <a:xfrm xmlns:a="http://schemas.openxmlformats.org/drawingml/2006/main">
            <a:off x="742950" y="5467350"/>
            <a:ext cx="3810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75" b="0">
                <a:solidFill>
                  <a:srgbClr val="293C38"/>
                </a:solidFill>
                <a:latin typeface="Arial"/>
                <a:ea typeface="Arial"/>
                <a:cs typeface="Arial"/>
              </a:defRPr>
            </a:defPPr>
            <a:lvl1pPr algn="l">
              <a:defRPr sz="1575" b="0">
                <a:solidFill>
                  <a:srgbClr val="293C38"/>
                </a:solidFill>
                <a:latin typeface="Arial"/>
                <a:ea typeface="Arial"/>
                <a:cs typeface="Arial"/>
              </a:defRPr>
            </a:lvl1pPr>
            <a:lvl2pPr algn="l">
              <a:defRPr sz="1575" b="0">
                <a:solidFill>
                  <a:srgbClr val="293C38"/>
                </a:solidFill>
                <a:latin typeface="Arial"/>
                <a:ea typeface="Arial"/>
                <a:cs typeface="Arial"/>
              </a:defRPr>
            </a:lvl2pPr>
            <a:lvl3pPr algn="l">
              <a:defRPr sz="1575" b="0">
                <a:solidFill>
                  <a:srgbClr val="293C38"/>
                </a:solidFill>
                <a:latin typeface="Arial"/>
                <a:ea typeface="Arial"/>
                <a:cs typeface="Arial"/>
              </a:defRPr>
            </a:lvl3pPr>
            <a:lvl4pPr algn="l">
              <a:defRPr sz="1575" b="0">
                <a:solidFill>
                  <a:srgbClr val="293C38"/>
                </a:solidFill>
                <a:latin typeface="Arial"/>
                <a:ea typeface="Arial"/>
                <a:cs typeface="Arial"/>
              </a:defRPr>
            </a:lvl4pPr>
            <a:lvl5pPr algn="l">
              <a:defRPr sz="1575" b="0">
                <a:solidFill>
                  <a:srgbClr val="293C38"/>
                </a:solidFill>
                <a:latin typeface="Arial"/>
                <a:ea typeface="Arial"/>
                <a:cs typeface="Arial"/>
              </a:defRPr>
            </a:lvl5pPr>
            <a:lvl6pPr algn="l">
              <a:defRPr sz="1575" b="0">
                <a:solidFill>
                  <a:srgbClr val="293C38"/>
                </a:solidFill>
                <a:latin typeface="Arial"/>
                <a:ea typeface="Arial"/>
                <a:cs typeface="Arial"/>
              </a:defRPr>
            </a:lvl6pPr>
            <a:lvl7pPr algn="l">
              <a:defRPr sz="1575" b="0">
                <a:solidFill>
                  <a:srgbClr val="293C38"/>
                </a:solidFill>
                <a:latin typeface="Arial"/>
                <a:ea typeface="Arial"/>
                <a:cs typeface="Arial"/>
              </a:defRPr>
            </a:lvl7pPr>
            <a:lvl8pPr algn="l">
              <a:defRPr sz="1575" b="0">
                <a:solidFill>
                  <a:srgbClr val="293C38"/>
                </a:solidFill>
                <a:latin typeface="Arial"/>
                <a:ea typeface="Arial"/>
                <a:cs typeface="Arial"/>
              </a:defRPr>
            </a:lvl8pPr>
            <a:lvl9pPr algn="l">
              <a:defRPr sz="1575" b="0">
                <a:solidFill>
                  <a:srgbClr val="293C38"/>
                </a:solidFill>
                <a:latin typeface="Arial"/>
                <a:ea typeface="Arial"/>
                <a:cs typeface="Arial"/>
              </a:defRPr>
            </a:lvl9pPr>
          </a:lstStyle>
          <a:p xmlns:a="http://schemas.openxmlformats.org/drawingml/2006/main">
            <a:pPr algn="l">
              <a:defRPr sz="1575" b="0">
                <a:solidFill>
                  <a:srgbClr val="293C38"/>
                </a:solidFill>
                <a:latin typeface="Arial"/>
                <a:ea typeface="Arial"/>
                <a:cs typeface="Arial"/>
              </a:defRPr>
            </a:pPr>
            <a:r>
              <a:rPr sz="1575" b="0">
                <a:solidFill>
                  <a:srgbClr val="293C38"/>
                </a:solidFill>
                <a:latin typeface="Arial"/>
                <a:ea typeface="Arial"/>
                <a:cs typeface="Arial"/>
              </a:rPr>
              <a:t>18 October 2026</a:t>
            </a:r>
          </a:p>
        </p:txBody>
      </p:sp>
      <p:pic>
        <p:nvPicPr>
          <p:cNvPr id="7" name="">
            <a:extLst xmlns:a="http://schemas.openxmlformats.org/drawingml/2006/main">
              <a:ext uri="{FF2B5EF4-FFF2-40B4-BE49-F238E27FC236}">
                <a16:creationId xmlns:a16="http://schemas.microsoft.com/office/drawing/2014/main" id="{6873AAAB-8F77-4994-86A5-E2BCF07045EF}"/>
              </a:ext>
            </a:extLst>
          </p:cNvPr>
          <p:cNvPicPr>
            <a:picLocks xmlns:a="http://schemas.openxmlformats.org/drawingml/2006/main" noChangeAspect="1"/>
          </p:cNvPicPr>
          <p:nvPr/>
        </p:nvPicPr>
        <p:blipFill>
          <a:blip xmlns:r="http://schemas.openxmlformats.org/officeDocument/2006/relationships" xmlns:a="http://schemas.openxmlformats.org/drawingml/2006/main" r:embed="R94fbd2222da94709"/>
          <a:stretch xmlns:a="http://schemas.openxmlformats.org/drawingml/2006/main"/>
        </p:blipFill>
        <p:spPr>
          <a:xfrm xmlns:a="http://schemas.openxmlformats.org/drawingml/2006/main">
            <a:off x="6915150" y="1285875"/>
            <a:ext cx="4667250" cy="4667250"/>
          </a:xfrm>
          <a:prstGeom xmlns:a="http://schemas.openxmlformats.org/drawingml/2006/main" prst="rect">
            <a:avLst/>
          </a:prstGeom>
        </p:spPr>
      </p:pic>
    </p:spTree>
    <p:extLst>
      <p:ext uri="{BB962C8B-B14F-4D97-AF65-F5344CB8AC3E}">
        <p14:creationId xmlns:p14="http://schemas.microsoft.com/office/powerpoint/2010/main" val="1947468589"/>
      </p:ext>
    </p:extLst>
  </p:cSld>
</p:sld>
</file>

<file path=ppt/slides/slide2.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A0120973-0869-4DBA-B64B-30073E3E5353}"/>
              </a:ext>
            </a:extLst>
          </p:cNvPr>
          <p:cNvPicPr>
            <a:picLocks xmlns:a="http://schemas.openxmlformats.org/drawingml/2006/main" noChangeAspect="1"/>
          </p:cNvPicPr>
          <p:nvPr/>
        </p:nvPicPr>
        <p:blipFill>
          <a:blip xmlns:r="http://schemas.openxmlformats.org/officeDocument/2006/relationships" xmlns:a="http://schemas.openxmlformats.org/drawingml/2006/main" r:embed="R14e0a57ec9114b5a"/>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E72202-6FD3-4EB0-8194-3E2F1BBC7427}"/>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02</a:t>
            </a:r>
          </a:p>
        </p:txBody>
      </p:sp>
      <p:sp>
        <p:nvSpPr>
          <p:cNvPr id="3" name="">
            <a:extLst xmlns:a="http://schemas.openxmlformats.org/drawingml/2006/main">
              <a:ext uri="{FF2B5EF4-FFF2-40B4-BE49-F238E27FC236}">
                <a16:creationId xmlns:a16="http://schemas.microsoft.com/office/drawing/2014/main" id="{601FBD84-1E7A-4AFF-9701-675973C6C987}"/>
              </a:ext>
            </a:extLst>
          </p:cNvPr>
          <p:cNvSpPr>
            <a:spLocks xmlns:a="http://schemas.openxmlformats.org/drawingml/2006/main" noGrp="1"/>
          </p:cNvSpPr>
          <p:nvPr/>
        </p:nvSpPr>
        <p:spPr>
          <a:xfrm xmlns:a="http://schemas.openxmlformats.org/drawingml/2006/main">
            <a:off x="685800" y="1095375"/>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675" b="1">
                <a:solidFill>
                  <a:srgbClr val="293C38"/>
                </a:solidFill>
                <a:latin typeface="Arial"/>
                <a:ea typeface="Arial"/>
                <a:cs typeface="Arial"/>
              </a:defRPr>
            </a:defPPr>
            <a:lvl1pPr algn="l">
              <a:defRPr sz="3675" b="1">
                <a:solidFill>
                  <a:srgbClr val="293C38"/>
                </a:solidFill>
                <a:latin typeface="Arial"/>
                <a:ea typeface="Arial"/>
                <a:cs typeface="Arial"/>
              </a:defRPr>
            </a:lvl1pPr>
            <a:lvl2pPr algn="l">
              <a:defRPr sz="3675" b="1">
                <a:solidFill>
                  <a:srgbClr val="293C38"/>
                </a:solidFill>
                <a:latin typeface="Arial"/>
                <a:ea typeface="Arial"/>
                <a:cs typeface="Arial"/>
              </a:defRPr>
            </a:lvl2pPr>
            <a:lvl3pPr algn="l">
              <a:defRPr sz="3675" b="1">
                <a:solidFill>
                  <a:srgbClr val="293C38"/>
                </a:solidFill>
                <a:latin typeface="Arial"/>
                <a:ea typeface="Arial"/>
                <a:cs typeface="Arial"/>
              </a:defRPr>
            </a:lvl3pPr>
            <a:lvl4pPr algn="l">
              <a:defRPr sz="3675" b="1">
                <a:solidFill>
                  <a:srgbClr val="293C38"/>
                </a:solidFill>
                <a:latin typeface="Arial"/>
                <a:ea typeface="Arial"/>
                <a:cs typeface="Arial"/>
              </a:defRPr>
            </a:lvl4pPr>
            <a:lvl5pPr algn="l">
              <a:defRPr sz="3675" b="1">
                <a:solidFill>
                  <a:srgbClr val="293C38"/>
                </a:solidFill>
                <a:latin typeface="Arial"/>
                <a:ea typeface="Arial"/>
                <a:cs typeface="Arial"/>
              </a:defRPr>
            </a:lvl5pPr>
            <a:lvl6pPr algn="l">
              <a:defRPr sz="3675" b="1">
                <a:solidFill>
                  <a:srgbClr val="293C38"/>
                </a:solidFill>
                <a:latin typeface="Arial"/>
                <a:ea typeface="Arial"/>
                <a:cs typeface="Arial"/>
              </a:defRPr>
            </a:lvl6pPr>
            <a:lvl7pPr algn="l">
              <a:defRPr sz="3675" b="1">
                <a:solidFill>
                  <a:srgbClr val="293C38"/>
                </a:solidFill>
                <a:latin typeface="Arial"/>
                <a:ea typeface="Arial"/>
                <a:cs typeface="Arial"/>
              </a:defRPr>
            </a:lvl7pPr>
            <a:lvl8pPr algn="l">
              <a:defRPr sz="3675" b="1">
                <a:solidFill>
                  <a:srgbClr val="293C38"/>
                </a:solidFill>
                <a:latin typeface="Arial"/>
                <a:ea typeface="Arial"/>
                <a:cs typeface="Arial"/>
              </a:defRPr>
            </a:lvl8pPr>
            <a:lvl9pPr algn="l">
              <a:defRPr sz="3675" b="1">
                <a:solidFill>
                  <a:srgbClr val="293C38"/>
                </a:solidFill>
                <a:latin typeface="Arial"/>
                <a:ea typeface="Arial"/>
                <a:cs typeface="Arial"/>
              </a:defRPr>
            </a:lvl9pPr>
          </a:lstStyle>
          <a:p xmlns:a="http://schemas.openxmlformats.org/drawingml/2006/main">
            <a:pPr algn="l">
              <a:defRPr sz="3675" b="1">
                <a:solidFill>
                  <a:srgbClr val="293C38"/>
                </a:solidFill>
                <a:latin typeface="Arial"/>
                <a:ea typeface="Arial"/>
                <a:cs typeface="Arial"/>
              </a:defRPr>
            </a:pPr>
            <a:r>
              <a:rPr sz="3675" b="1">
                <a:solidFill>
                  <a:srgbClr val="293C38"/>
                </a:solidFill>
                <a:latin typeface="Arial"/>
                <a:ea typeface="Arial"/>
                <a:cs typeface="Arial"/>
              </a:rPr>
              <a:t>KNODD's wardrobe tool</a:t>
            </a:r>
          </a:p>
        </p:txBody>
      </p:sp>
      <p:sp>
        <p:nvSpPr>
          <p:cNvPr id="4" name="">
            <a:extLst xmlns:a="http://schemas.openxmlformats.org/drawingml/2006/main">
              <a:ext uri="{FF2B5EF4-FFF2-40B4-BE49-F238E27FC236}">
                <a16:creationId xmlns:a16="http://schemas.microsoft.com/office/drawing/2014/main" id="{8BE135ED-060D-46A7-99FB-3A3D984BA0DF}"/>
              </a:ext>
            </a:extLst>
          </p:cNvPr>
          <p:cNvSpPr>
            <a:spLocks xmlns:a="http://schemas.openxmlformats.org/drawingml/2006/main" noGrp="1"/>
          </p:cNvSpPr>
          <p:nvPr/>
        </p:nvSpPr>
        <p:spPr>
          <a:xfrm xmlns:a="http://schemas.openxmlformats.org/drawingml/2006/main">
            <a:off x="704850" y="2047875"/>
            <a:ext cx="981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950" b="0">
                <a:solidFill>
                  <a:srgbClr val="293C38"/>
                </a:solidFill>
                <a:latin typeface="Arial"/>
                <a:ea typeface="Arial"/>
                <a:cs typeface="Arial"/>
              </a:defRPr>
            </a:defPPr>
            <a:lvl1pPr algn="l">
              <a:defRPr sz="1950" b="0">
                <a:solidFill>
                  <a:srgbClr val="293C38"/>
                </a:solidFill>
                <a:latin typeface="Arial"/>
                <a:ea typeface="Arial"/>
                <a:cs typeface="Arial"/>
              </a:defRPr>
            </a:lvl1pPr>
            <a:lvl2pPr algn="l">
              <a:defRPr sz="1950" b="0">
                <a:solidFill>
                  <a:srgbClr val="293C38"/>
                </a:solidFill>
                <a:latin typeface="Arial"/>
                <a:ea typeface="Arial"/>
                <a:cs typeface="Arial"/>
              </a:defRPr>
            </a:lvl2pPr>
            <a:lvl3pPr algn="l">
              <a:defRPr sz="1950" b="0">
                <a:solidFill>
                  <a:srgbClr val="293C38"/>
                </a:solidFill>
                <a:latin typeface="Arial"/>
                <a:ea typeface="Arial"/>
                <a:cs typeface="Arial"/>
              </a:defRPr>
            </a:lvl3pPr>
            <a:lvl4pPr algn="l">
              <a:defRPr sz="1950" b="0">
                <a:solidFill>
                  <a:srgbClr val="293C38"/>
                </a:solidFill>
                <a:latin typeface="Arial"/>
                <a:ea typeface="Arial"/>
                <a:cs typeface="Arial"/>
              </a:defRPr>
            </a:lvl4pPr>
            <a:lvl5pPr algn="l">
              <a:defRPr sz="1950" b="0">
                <a:solidFill>
                  <a:srgbClr val="293C38"/>
                </a:solidFill>
                <a:latin typeface="Arial"/>
                <a:ea typeface="Arial"/>
                <a:cs typeface="Arial"/>
              </a:defRPr>
            </a:lvl5pPr>
            <a:lvl6pPr algn="l">
              <a:defRPr sz="1950" b="0">
                <a:solidFill>
                  <a:srgbClr val="293C38"/>
                </a:solidFill>
                <a:latin typeface="Arial"/>
                <a:ea typeface="Arial"/>
                <a:cs typeface="Arial"/>
              </a:defRPr>
            </a:lvl6pPr>
            <a:lvl7pPr algn="l">
              <a:defRPr sz="1950" b="0">
                <a:solidFill>
                  <a:srgbClr val="293C38"/>
                </a:solidFill>
                <a:latin typeface="Arial"/>
                <a:ea typeface="Arial"/>
                <a:cs typeface="Arial"/>
              </a:defRPr>
            </a:lvl7pPr>
            <a:lvl8pPr algn="l">
              <a:defRPr sz="1950" b="0">
                <a:solidFill>
                  <a:srgbClr val="293C38"/>
                </a:solidFill>
                <a:latin typeface="Arial"/>
                <a:ea typeface="Arial"/>
                <a:cs typeface="Arial"/>
              </a:defRPr>
            </a:lvl8pPr>
            <a:lvl9pPr algn="l">
              <a:defRPr sz="1950" b="0">
                <a:solidFill>
                  <a:srgbClr val="293C38"/>
                </a:solidFill>
                <a:latin typeface="Arial"/>
                <a:ea typeface="Arial"/>
                <a:cs typeface="Arial"/>
              </a:defRPr>
            </a:lvl9pPr>
          </a:lstStyle>
          <a:p xmlns:a="http://schemas.openxmlformats.org/drawingml/2006/main">
            <a:pPr algn="l">
              <a:defRPr sz="1950" b="0">
                <a:solidFill>
                  <a:srgbClr val="293C38"/>
                </a:solidFill>
                <a:latin typeface="Arial"/>
                <a:ea typeface="Arial"/>
                <a:cs typeface="Arial"/>
              </a:defRPr>
            </a:pPr>
            <a:r>
              <a:rPr sz="1950" b="0">
                <a:solidFill>
                  <a:srgbClr val="293C38"/>
                </a:solidFill>
                <a:latin typeface="Arial"/>
                <a:ea typeface="Arial"/>
                <a:cs typeface="Arial"/>
              </a:rPr>
              <a:t>Explore a look for the same little friend.</a:t>
            </a:r>
          </a:p>
        </p:txBody>
      </p:sp>
      <p:sp>
        <p:nvSpPr>
          <p:cNvPr id="5" name="">
            <a:extLst xmlns:a="http://schemas.openxmlformats.org/drawingml/2006/main">
              <a:ext uri="{FF2B5EF4-FFF2-40B4-BE49-F238E27FC236}">
                <a16:creationId xmlns:a16="http://schemas.microsoft.com/office/drawing/2014/main" id="{05C1096B-737C-40AF-B15B-CEB6DD8685B7}"/>
              </a:ext>
            </a:extLst>
          </p:cNvPr>
          <p:cNvSpPr>
            <a:spLocks xmlns:a="http://schemas.openxmlformats.org/drawingml/2006/main" noGrp="1"/>
          </p:cNvSpPr>
          <p:nvPr/>
        </p:nvSpPr>
        <p:spPr>
          <a:xfrm xmlns:a="http://schemas.openxmlformats.org/drawingml/2006/main">
            <a:off x="704850" y="308610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Choose a colour</a:t>
            </a:r>
          </a:p>
        </p:txBody>
      </p:sp>
      <p:sp>
        <p:nvSpPr>
          <p:cNvPr id="6" name="">
            <a:extLst xmlns:a="http://schemas.openxmlformats.org/drawingml/2006/main">
              <a:ext uri="{FF2B5EF4-FFF2-40B4-BE49-F238E27FC236}">
                <a16:creationId xmlns:a16="http://schemas.microsoft.com/office/drawing/2014/main" id="{425AF4B5-0783-4DFB-8199-76579D59F2B8}"/>
              </a:ext>
            </a:extLst>
          </p:cNvPr>
          <p:cNvSpPr>
            <a:spLocks xmlns:a="http://schemas.openxmlformats.org/drawingml/2006/main" noGrp="1"/>
          </p:cNvSpPr>
          <p:nvPr/>
        </p:nvSpPr>
        <p:spPr>
          <a:xfrm xmlns:a="http://schemas.openxmlformats.org/drawingml/2006/main">
            <a:off x="4191000" y="308610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Explore a wardrobe direction through colour previews.</a:t>
            </a:r>
          </a:p>
        </p:txBody>
      </p:sp>
      <p:sp>
        <p:nvSpPr>
          <p:cNvPr id="7" name="">
            <a:extLst xmlns:a="http://schemas.openxmlformats.org/drawingml/2006/main">
              <a:ext uri="{FF2B5EF4-FFF2-40B4-BE49-F238E27FC236}">
                <a16:creationId xmlns:a16="http://schemas.microsoft.com/office/drawing/2014/main" id="{E8D505C7-544A-484E-9DFB-CA0AD685F092}"/>
              </a:ext>
            </a:extLst>
          </p:cNvPr>
          <p:cNvSpPr>
            <a:spLocks xmlns:a="http://schemas.openxmlformats.org/drawingml/2006/main" noGrp="1"/>
          </p:cNvSpPr>
          <p:nvPr/>
        </p:nvSpPr>
        <p:spPr>
          <a:xfrm xmlns:a="http://schemas.openxmlformats.org/drawingml/2006/main">
            <a:off x="704850" y="398145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Try a texture</a:t>
            </a:r>
          </a:p>
        </p:txBody>
      </p:sp>
      <p:sp>
        <p:nvSpPr>
          <p:cNvPr id="8" name="">
            <a:extLst xmlns:a="http://schemas.openxmlformats.org/drawingml/2006/main">
              <a:ext uri="{FF2B5EF4-FFF2-40B4-BE49-F238E27FC236}">
                <a16:creationId xmlns:a16="http://schemas.microsoft.com/office/drawing/2014/main" id="{1607441E-A676-4FE4-B36B-9D0CBD6D0214}"/>
              </a:ext>
            </a:extLst>
          </p:cNvPr>
          <p:cNvSpPr>
            <a:spLocks xmlns:a="http://schemas.openxmlformats.org/drawingml/2006/main" noGrp="1"/>
          </p:cNvSpPr>
          <p:nvPr/>
        </p:nvSpPr>
        <p:spPr>
          <a:xfrm xmlns:a="http://schemas.openxmlformats.org/drawingml/2006/main">
            <a:off x="4191000" y="398145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Compare fabric concepts and express a preference.</a:t>
            </a:r>
          </a:p>
        </p:txBody>
      </p:sp>
      <p:sp>
        <p:nvSpPr>
          <p:cNvPr id="9" name="">
            <a:extLst xmlns:a="http://schemas.openxmlformats.org/drawingml/2006/main">
              <a:ext uri="{FF2B5EF4-FFF2-40B4-BE49-F238E27FC236}">
                <a16:creationId xmlns:a16="http://schemas.microsoft.com/office/drawing/2014/main" id="{D4DA69DA-B898-47E7-9E62-890D79E366E5}"/>
              </a:ext>
            </a:extLst>
          </p:cNvPr>
          <p:cNvSpPr>
            <a:spLocks xmlns:a="http://schemas.openxmlformats.org/drawingml/2006/main" noGrp="1"/>
          </p:cNvSpPr>
          <p:nvPr/>
        </p:nvSpPr>
        <p:spPr>
          <a:xfrm xmlns:a="http://schemas.openxmlformats.org/drawingml/2006/main">
            <a:off x="704850" y="487680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Keep the character</a:t>
            </a:r>
          </a:p>
        </p:txBody>
      </p:sp>
      <p:sp>
        <p:nvSpPr>
          <p:cNvPr id="10" name="">
            <a:extLst xmlns:a="http://schemas.openxmlformats.org/drawingml/2006/main">
              <a:ext uri="{FF2B5EF4-FFF2-40B4-BE49-F238E27FC236}">
                <a16:creationId xmlns:a16="http://schemas.microsoft.com/office/drawing/2014/main" id="{5425C587-BB55-4EC0-B5CD-EC186BE15533}"/>
              </a:ext>
            </a:extLst>
          </p:cNvPr>
          <p:cNvSpPr>
            <a:spLocks xmlns:a="http://schemas.openxmlformats.org/drawingml/2006/main" noGrp="1"/>
          </p:cNvSpPr>
          <p:nvPr/>
        </p:nvSpPr>
        <p:spPr>
          <a:xfrm xmlns:a="http://schemas.openxmlformats.org/drawingml/2006/main">
            <a:off x="4191000" y="487680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The familiar face stays at the centre of each look.</a:t>
            </a:r>
          </a:p>
        </p:txBody>
      </p:sp>
      <p:sp>
        <p:nvSpPr>
          <p:cNvPr id="11" name="">
            <a:extLst xmlns:a="http://schemas.openxmlformats.org/drawingml/2006/main">
              <a:ext uri="{FF2B5EF4-FFF2-40B4-BE49-F238E27FC236}">
                <a16:creationId xmlns:a16="http://schemas.microsoft.com/office/drawing/2014/main" id="{CF44B58D-F51D-45BB-AC8C-4948A3F5D0CF}"/>
              </a:ext>
            </a:extLst>
          </p:cNvPr>
          <p:cNvSpPr>
            <a:spLocks xmlns:a="http://schemas.openxmlformats.org/drawingml/2006/main" noGrp="1"/>
          </p:cNvSpPr>
          <p:nvPr/>
        </p:nvSpPr>
        <p:spPr>
          <a:xfrm xmlns:a="http://schemas.openxmlformats.org/drawingml/2006/main">
            <a:off x="704850" y="606742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00" b="0">
                <a:solidFill>
                  <a:srgbClr val="80644B"/>
                </a:solidFill>
                <a:latin typeface="Arial"/>
                <a:ea typeface="Arial"/>
                <a:cs typeface="Arial"/>
              </a:defRPr>
            </a:defPPr>
            <a:lvl1pPr algn="l">
              <a:defRPr sz="1500" b="0">
                <a:solidFill>
                  <a:srgbClr val="80644B"/>
                </a:solidFill>
                <a:latin typeface="Arial"/>
                <a:ea typeface="Arial"/>
                <a:cs typeface="Arial"/>
              </a:defRPr>
            </a:lvl1pPr>
            <a:lvl2pPr algn="l">
              <a:defRPr sz="1500" b="0">
                <a:solidFill>
                  <a:srgbClr val="80644B"/>
                </a:solidFill>
                <a:latin typeface="Arial"/>
                <a:ea typeface="Arial"/>
                <a:cs typeface="Arial"/>
              </a:defRPr>
            </a:lvl2pPr>
            <a:lvl3pPr algn="l">
              <a:defRPr sz="1500" b="0">
                <a:solidFill>
                  <a:srgbClr val="80644B"/>
                </a:solidFill>
                <a:latin typeface="Arial"/>
                <a:ea typeface="Arial"/>
                <a:cs typeface="Arial"/>
              </a:defRPr>
            </a:lvl3pPr>
            <a:lvl4pPr algn="l">
              <a:defRPr sz="1500" b="0">
                <a:solidFill>
                  <a:srgbClr val="80644B"/>
                </a:solidFill>
                <a:latin typeface="Arial"/>
                <a:ea typeface="Arial"/>
                <a:cs typeface="Arial"/>
              </a:defRPr>
            </a:lvl4pPr>
            <a:lvl5pPr algn="l">
              <a:defRPr sz="1500" b="0">
                <a:solidFill>
                  <a:srgbClr val="80644B"/>
                </a:solidFill>
                <a:latin typeface="Arial"/>
                <a:ea typeface="Arial"/>
                <a:cs typeface="Arial"/>
              </a:defRPr>
            </a:lvl5pPr>
            <a:lvl6pPr algn="l">
              <a:defRPr sz="1500" b="0">
                <a:solidFill>
                  <a:srgbClr val="80644B"/>
                </a:solidFill>
                <a:latin typeface="Arial"/>
                <a:ea typeface="Arial"/>
                <a:cs typeface="Arial"/>
              </a:defRPr>
            </a:lvl6pPr>
            <a:lvl7pPr algn="l">
              <a:defRPr sz="1500" b="0">
                <a:solidFill>
                  <a:srgbClr val="80644B"/>
                </a:solidFill>
                <a:latin typeface="Arial"/>
                <a:ea typeface="Arial"/>
                <a:cs typeface="Arial"/>
              </a:defRPr>
            </a:lvl7pPr>
            <a:lvl8pPr algn="l">
              <a:defRPr sz="1500" b="0">
                <a:solidFill>
                  <a:srgbClr val="80644B"/>
                </a:solidFill>
                <a:latin typeface="Arial"/>
                <a:ea typeface="Arial"/>
                <a:cs typeface="Arial"/>
              </a:defRPr>
            </a:lvl8pPr>
            <a:lvl9pPr algn="l">
              <a:defRPr sz="1500" b="0">
                <a:solidFill>
                  <a:srgbClr val="80644B"/>
                </a:solidFill>
                <a:latin typeface="Arial"/>
                <a:ea typeface="Arial"/>
                <a:cs typeface="Arial"/>
              </a:defRPr>
            </a:lvl9pPr>
          </a:lstStyle>
          <a:p xmlns:a="http://schemas.openxmlformats.org/drawingml/2006/main">
            <a:pPr algn="l">
              <a:defRPr sz="1500" b="0">
                <a:solidFill>
                  <a:srgbClr val="80644B"/>
                </a:solidFill>
                <a:latin typeface="Arial"/>
                <a:ea typeface="Arial"/>
                <a:cs typeface="Arial"/>
              </a:defRPr>
            </a:pPr>
            <a:r>
              <a:rPr sz="1500" b="0">
                <a:solidFill>
                  <a:srgbClr val="80644B"/>
                </a:solidFill>
                <a:latin typeface="Arial"/>
                <a:ea typeface="Arial"/>
                <a:cs typeface="Arial"/>
              </a:rPr>
              <a:t>Visual concepts. Final garments still need design, material and fit validation.</a:t>
            </a:r>
          </a:p>
        </p:txBody>
      </p:sp>
    </p:spTree>
    <p:extLst>
      <p:ext uri="{BB962C8B-B14F-4D97-AF65-F5344CB8AC3E}">
        <p14:creationId xmlns:p14="http://schemas.microsoft.com/office/powerpoint/2010/main" val="2063859841"/>
      </p:ext>
    </p:extLst>
  </p:cSld>
</p:sld>
</file>

<file path=ppt/slides/slide3.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B50F6A7-08CD-4D70-B52F-9C6F36F31857}"/>
              </a:ext>
            </a:extLst>
          </p:cNvPr>
          <p:cNvPicPr>
            <a:picLocks xmlns:a="http://schemas.openxmlformats.org/drawingml/2006/main" noChangeAspect="1"/>
          </p:cNvPicPr>
          <p:nvPr/>
        </p:nvPicPr>
        <p:blipFill>
          <a:blip xmlns:r="http://schemas.openxmlformats.org/officeDocument/2006/relationships" xmlns:a="http://schemas.openxmlformats.org/drawingml/2006/main" r:embed="R1eb7a44b38354143"/>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AE95D77-F4FD-4515-8546-F50D706DFBD1}"/>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03</a:t>
            </a:r>
          </a:p>
        </p:txBody>
      </p:sp>
      <p:sp>
        <p:nvSpPr>
          <p:cNvPr id="3" name="">
            <a:extLst xmlns:a="http://schemas.openxmlformats.org/drawingml/2006/main">
              <a:ext uri="{FF2B5EF4-FFF2-40B4-BE49-F238E27FC236}">
                <a16:creationId xmlns:a16="http://schemas.microsoft.com/office/drawing/2014/main" id="{C530B170-3482-4148-901E-4AF16062786A}"/>
              </a:ext>
            </a:extLst>
          </p:cNvPr>
          <p:cNvSpPr>
            <a:spLocks xmlns:a="http://schemas.openxmlformats.org/drawingml/2006/main" noGrp="1"/>
          </p:cNvSpPr>
          <p:nvPr/>
        </p:nvSpPr>
        <p:spPr>
          <a:xfrm xmlns:a="http://schemas.openxmlformats.org/drawingml/2006/main">
            <a:off x="685800" y="1238250"/>
            <a:ext cx="571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900" b="1">
                <a:solidFill>
                  <a:srgbClr val="293C38"/>
                </a:solidFill>
                <a:latin typeface="Arial"/>
                <a:ea typeface="Arial"/>
                <a:cs typeface="Arial"/>
              </a:defRPr>
            </a:defPPr>
            <a:lvl1pPr algn="l">
              <a:defRPr sz="3900" b="1">
                <a:solidFill>
                  <a:srgbClr val="293C38"/>
                </a:solidFill>
                <a:latin typeface="Arial"/>
                <a:ea typeface="Arial"/>
                <a:cs typeface="Arial"/>
              </a:defRPr>
            </a:lvl1pPr>
            <a:lvl2pPr algn="l">
              <a:defRPr sz="3900" b="1">
                <a:solidFill>
                  <a:srgbClr val="293C38"/>
                </a:solidFill>
                <a:latin typeface="Arial"/>
                <a:ea typeface="Arial"/>
                <a:cs typeface="Arial"/>
              </a:defRPr>
            </a:lvl2pPr>
            <a:lvl3pPr algn="l">
              <a:defRPr sz="3900" b="1">
                <a:solidFill>
                  <a:srgbClr val="293C38"/>
                </a:solidFill>
                <a:latin typeface="Arial"/>
                <a:ea typeface="Arial"/>
                <a:cs typeface="Arial"/>
              </a:defRPr>
            </a:lvl3pPr>
            <a:lvl4pPr algn="l">
              <a:defRPr sz="3900" b="1">
                <a:solidFill>
                  <a:srgbClr val="293C38"/>
                </a:solidFill>
                <a:latin typeface="Arial"/>
                <a:ea typeface="Arial"/>
                <a:cs typeface="Arial"/>
              </a:defRPr>
            </a:lvl4pPr>
            <a:lvl5pPr algn="l">
              <a:defRPr sz="3900" b="1">
                <a:solidFill>
                  <a:srgbClr val="293C38"/>
                </a:solidFill>
                <a:latin typeface="Arial"/>
                <a:ea typeface="Arial"/>
                <a:cs typeface="Arial"/>
              </a:defRPr>
            </a:lvl5pPr>
            <a:lvl6pPr algn="l">
              <a:defRPr sz="3900" b="1">
                <a:solidFill>
                  <a:srgbClr val="293C38"/>
                </a:solidFill>
                <a:latin typeface="Arial"/>
                <a:ea typeface="Arial"/>
                <a:cs typeface="Arial"/>
              </a:defRPr>
            </a:lvl6pPr>
            <a:lvl7pPr algn="l">
              <a:defRPr sz="3900" b="1">
                <a:solidFill>
                  <a:srgbClr val="293C38"/>
                </a:solidFill>
                <a:latin typeface="Arial"/>
                <a:ea typeface="Arial"/>
                <a:cs typeface="Arial"/>
              </a:defRPr>
            </a:lvl7pPr>
            <a:lvl8pPr algn="l">
              <a:defRPr sz="3900" b="1">
                <a:solidFill>
                  <a:srgbClr val="293C38"/>
                </a:solidFill>
                <a:latin typeface="Arial"/>
                <a:ea typeface="Arial"/>
                <a:cs typeface="Arial"/>
              </a:defRPr>
            </a:lvl8pPr>
            <a:lvl9pPr algn="l">
              <a:defRPr sz="3900" b="1">
                <a:solidFill>
                  <a:srgbClr val="293C38"/>
                </a:solidFill>
                <a:latin typeface="Arial"/>
                <a:ea typeface="Arial"/>
                <a:cs typeface="Arial"/>
              </a:defRPr>
            </a:lvl9pPr>
          </a:lstStyle>
          <a:p xmlns:a="http://schemas.openxmlformats.org/drawingml/2006/main">
            <a:pPr algn="l">
              <a:defRPr sz="3900" b="1">
                <a:solidFill>
                  <a:srgbClr val="293C38"/>
                </a:solidFill>
                <a:latin typeface="Arial"/>
                <a:ea typeface="Arial"/>
                <a:cs typeface="Arial"/>
              </a:defRPr>
            </a:pPr>
            <a:r>
              <a:rPr sz="3900" b="1">
                <a:solidFill>
                  <a:srgbClr val="293C38"/>
                </a:solidFill>
                <a:latin typeface="Arial"/>
                <a:ea typeface="Arial"/>
                <a:cs typeface="Arial"/>
              </a:rPr>
              <a:t>Meet KNODD</a:t>
            </a:r>
          </a:p>
        </p:txBody>
      </p:sp>
      <p:sp>
        <p:nvSpPr>
          <p:cNvPr id="4" name="">
            <a:extLst xmlns:a="http://schemas.openxmlformats.org/drawingml/2006/main">
              <a:ext uri="{FF2B5EF4-FFF2-40B4-BE49-F238E27FC236}">
                <a16:creationId xmlns:a16="http://schemas.microsoft.com/office/drawing/2014/main" id="{5EFE16E8-2B9D-404C-83A8-E7C9B7287C7D}"/>
              </a:ext>
            </a:extLst>
          </p:cNvPr>
          <p:cNvSpPr>
            <a:spLocks xmlns:a="http://schemas.openxmlformats.org/drawingml/2006/main" noGrp="1"/>
          </p:cNvSpPr>
          <p:nvPr/>
        </p:nvSpPr>
        <p:spPr>
          <a:xfrm xmlns:a="http://schemas.openxmlformats.org/drawingml/2006/main">
            <a:off x="704850" y="2286000"/>
            <a:ext cx="5429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700" b="1">
                <a:solidFill>
                  <a:srgbClr val="293C38"/>
                </a:solidFill>
                <a:latin typeface="Arial"/>
                <a:ea typeface="Arial"/>
                <a:cs typeface="Arial"/>
              </a:defRPr>
            </a:defPPr>
            <a:lvl1pPr algn="l">
              <a:defRPr sz="2700" b="1">
                <a:solidFill>
                  <a:srgbClr val="293C38"/>
                </a:solidFill>
                <a:latin typeface="Arial"/>
                <a:ea typeface="Arial"/>
                <a:cs typeface="Arial"/>
              </a:defRPr>
            </a:lvl1pPr>
            <a:lvl2pPr algn="l">
              <a:defRPr sz="2700" b="1">
                <a:solidFill>
                  <a:srgbClr val="293C38"/>
                </a:solidFill>
                <a:latin typeface="Arial"/>
                <a:ea typeface="Arial"/>
                <a:cs typeface="Arial"/>
              </a:defRPr>
            </a:lvl2pPr>
            <a:lvl3pPr algn="l">
              <a:defRPr sz="2700" b="1">
                <a:solidFill>
                  <a:srgbClr val="293C38"/>
                </a:solidFill>
                <a:latin typeface="Arial"/>
                <a:ea typeface="Arial"/>
                <a:cs typeface="Arial"/>
              </a:defRPr>
            </a:lvl3pPr>
            <a:lvl4pPr algn="l">
              <a:defRPr sz="2700" b="1">
                <a:solidFill>
                  <a:srgbClr val="293C38"/>
                </a:solidFill>
                <a:latin typeface="Arial"/>
                <a:ea typeface="Arial"/>
                <a:cs typeface="Arial"/>
              </a:defRPr>
            </a:lvl4pPr>
            <a:lvl5pPr algn="l">
              <a:defRPr sz="2700" b="1">
                <a:solidFill>
                  <a:srgbClr val="293C38"/>
                </a:solidFill>
                <a:latin typeface="Arial"/>
                <a:ea typeface="Arial"/>
                <a:cs typeface="Arial"/>
              </a:defRPr>
            </a:lvl5pPr>
            <a:lvl6pPr algn="l">
              <a:defRPr sz="2700" b="1">
                <a:solidFill>
                  <a:srgbClr val="293C38"/>
                </a:solidFill>
                <a:latin typeface="Arial"/>
                <a:ea typeface="Arial"/>
                <a:cs typeface="Arial"/>
              </a:defRPr>
            </a:lvl6pPr>
            <a:lvl7pPr algn="l">
              <a:defRPr sz="2700" b="1">
                <a:solidFill>
                  <a:srgbClr val="293C38"/>
                </a:solidFill>
                <a:latin typeface="Arial"/>
                <a:ea typeface="Arial"/>
                <a:cs typeface="Arial"/>
              </a:defRPr>
            </a:lvl7pPr>
            <a:lvl8pPr algn="l">
              <a:defRPr sz="2700" b="1">
                <a:solidFill>
                  <a:srgbClr val="293C38"/>
                </a:solidFill>
                <a:latin typeface="Arial"/>
                <a:ea typeface="Arial"/>
                <a:cs typeface="Arial"/>
              </a:defRPr>
            </a:lvl8pPr>
            <a:lvl9pPr algn="l">
              <a:defRPr sz="2700" b="1">
                <a:solidFill>
                  <a:srgbClr val="293C38"/>
                </a:solidFill>
                <a:latin typeface="Arial"/>
                <a:ea typeface="Arial"/>
                <a:cs typeface="Arial"/>
              </a:defRPr>
            </a:lvl9pPr>
          </a:lstStyle>
          <a:p xmlns:a="http://schemas.openxmlformats.org/drawingml/2006/main">
            <a:pPr algn="l">
              <a:defRPr sz="2700" b="1">
                <a:solidFill>
                  <a:srgbClr val="293C38"/>
                </a:solidFill>
                <a:latin typeface="Arial"/>
                <a:ea typeface="Arial"/>
                <a:cs typeface="Arial"/>
              </a:defRPr>
            </a:pPr>
            <a:r>
              <a:rPr sz="2700" b="1">
                <a:solidFill>
                  <a:srgbClr val="293C38"/>
                </a:solidFill>
                <a:latin typeface="Arial"/>
                <a:ea typeface="Arial"/>
                <a:cs typeface="Arial"/>
              </a:rPr>
              <a:t>A familiar little face.</a:t>
            </a:r>
          </a:p>
          <a:p xmlns:a="http://schemas.openxmlformats.org/drawingml/2006/main">
            <a:pPr algn="l">
              <a:defRPr sz="2700" b="1">
                <a:solidFill>
                  <a:srgbClr val="293C38"/>
                </a:solidFill>
                <a:latin typeface="Arial"/>
                <a:ea typeface="Arial"/>
                <a:cs typeface="Arial"/>
              </a:defRPr>
            </a:pPr>
            <a:r>
              <a:rPr sz="2700" b="1">
                <a:solidFill>
                  <a:srgbClr val="293C38"/>
                </a:solidFill>
                <a:latin typeface="Arial"/>
                <a:ea typeface="Arial"/>
                <a:cs typeface="Arial"/>
              </a:rPr>
              <a:t>A gentle nod of approval.</a:t>
            </a:r>
          </a:p>
        </p:txBody>
      </p:sp>
      <p:sp>
        <p:nvSpPr>
          <p:cNvPr id="5" name="">
            <a:extLst xmlns:a="http://schemas.openxmlformats.org/drawingml/2006/main">
              <a:ext uri="{FF2B5EF4-FFF2-40B4-BE49-F238E27FC236}">
                <a16:creationId xmlns:a16="http://schemas.microsoft.com/office/drawing/2014/main" id="{9E469071-41D8-42C7-AAAC-F3EC8D0F1CF7}"/>
              </a:ext>
            </a:extLst>
          </p:cNvPr>
          <p:cNvSpPr>
            <a:spLocks xmlns:a="http://schemas.openxmlformats.org/drawingml/2006/main" noGrp="1"/>
          </p:cNvSpPr>
          <p:nvPr/>
        </p:nvSpPr>
        <p:spPr>
          <a:xfrm xmlns:a="http://schemas.openxmlformats.org/drawingml/2006/main">
            <a:off x="704850" y="3752850"/>
            <a:ext cx="52387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293C38"/>
                </a:solidFill>
                <a:latin typeface="Arial"/>
                <a:ea typeface="Arial"/>
                <a:cs typeface="Arial"/>
              </a:defRPr>
            </a:defPPr>
            <a:lvl1pPr algn="l">
              <a:defRPr sz="2025" b="0">
                <a:solidFill>
                  <a:srgbClr val="293C38"/>
                </a:solidFill>
                <a:latin typeface="Arial"/>
                <a:ea typeface="Arial"/>
                <a:cs typeface="Arial"/>
              </a:defRPr>
            </a:lvl1pPr>
            <a:lvl2pPr algn="l">
              <a:defRPr sz="2025" b="0">
                <a:solidFill>
                  <a:srgbClr val="293C38"/>
                </a:solidFill>
                <a:latin typeface="Arial"/>
                <a:ea typeface="Arial"/>
                <a:cs typeface="Arial"/>
              </a:defRPr>
            </a:lvl2pPr>
            <a:lvl3pPr algn="l">
              <a:defRPr sz="2025" b="0">
                <a:solidFill>
                  <a:srgbClr val="293C38"/>
                </a:solidFill>
                <a:latin typeface="Arial"/>
                <a:ea typeface="Arial"/>
                <a:cs typeface="Arial"/>
              </a:defRPr>
            </a:lvl3pPr>
            <a:lvl4pPr algn="l">
              <a:defRPr sz="2025" b="0">
                <a:solidFill>
                  <a:srgbClr val="293C38"/>
                </a:solidFill>
                <a:latin typeface="Arial"/>
                <a:ea typeface="Arial"/>
                <a:cs typeface="Arial"/>
              </a:defRPr>
            </a:lvl4pPr>
            <a:lvl5pPr algn="l">
              <a:defRPr sz="2025" b="0">
                <a:solidFill>
                  <a:srgbClr val="293C38"/>
                </a:solidFill>
                <a:latin typeface="Arial"/>
                <a:ea typeface="Arial"/>
                <a:cs typeface="Arial"/>
              </a:defRPr>
            </a:lvl5pPr>
            <a:lvl6pPr algn="l">
              <a:defRPr sz="2025" b="0">
                <a:solidFill>
                  <a:srgbClr val="293C38"/>
                </a:solidFill>
                <a:latin typeface="Arial"/>
                <a:ea typeface="Arial"/>
                <a:cs typeface="Arial"/>
              </a:defRPr>
            </a:lvl6pPr>
            <a:lvl7pPr algn="l">
              <a:defRPr sz="2025" b="0">
                <a:solidFill>
                  <a:srgbClr val="293C38"/>
                </a:solidFill>
                <a:latin typeface="Arial"/>
                <a:ea typeface="Arial"/>
                <a:cs typeface="Arial"/>
              </a:defRPr>
            </a:lvl7pPr>
            <a:lvl8pPr algn="l">
              <a:defRPr sz="2025" b="0">
                <a:solidFill>
                  <a:srgbClr val="293C38"/>
                </a:solidFill>
                <a:latin typeface="Arial"/>
                <a:ea typeface="Arial"/>
                <a:cs typeface="Arial"/>
              </a:defRPr>
            </a:lvl8pPr>
            <a:lvl9pPr algn="l">
              <a:defRPr sz="2025" b="0">
                <a:solidFill>
                  <a:srgbClr val="293C38"/>
                </a:solidFill>
                <a:latin typeface="Arial"/>
                <a:ea typeface="Arial"/>
                <a:cs typeface="Arial"/>
              </a:defRPr>
            </a:lvl9pPr>
          </a:lstStyle>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KNODD is a physical character concept with an articulated head and interchangeable clothing. Prototypes and production may use different materials and processes.</a:t>
            </a:r>
          </a:p>
        </p:txBody>
      </p:sp>
      <p:sp>
        <p:nvSpPr>
          <p:cNvPr id="6" name="">
            <a:extLst xmlns:a="http://schemas.openxmlformats.org/drawingml/2006/main">
              <a:ext uri="{FF2B5EF4-FFF2-40B4-BE49-F238E27FC236}">
                <a16:creationId xmlns:a16="http://schemas.microsoft.com/office/drawing/2014/main" id="{AE690B51-D3C5-4A50-BFB2-F7CC914E2B3A}"/>
              </a:ext>
            </a:extLst>
          </p:cNvPr>
          <p:cNvSpPr>
            <a:spLocks xmlns:a="http://schemas.openxmlformats.org/drawingml/2006/main" noGrp="1"/>
          </p:cNvSpPr>
          <p:nvPr/>
        </p:nvSpPr>
        <p:spPr>
          <a:xfrm xmlns:a="http://schemas.openxmlformats.org/drawingml/2006/main">
            <a:off x="704850" y="5705475"/>
            <a:ext cx="5429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00" b="0">
                <a:solidFill>
                  <a:srgbClr val="80644B"/>
                </a:solidFill>
                <a:latin typeface="Arial"/>
                <a:ea typeface="Arial"/>
                <a:cs typeface="Arial"/>
              </a:defRPr>
            </a:defPPr>
            <a:lvl1pPr algn="l">
              <a:defRPr sz="1500" b="0">
                <a:solidFill>
                  <a:srgbClr val="80644B"/>
                </a:solidFill>
                <a:latin typeface="Arial"/>
                <a:ea typeface="Arial"/>
                <a:cs typeface="Arial"/>
              </a:defRPr>
            </a:lvl1pPr>
            <a:lvl2pPr algn="l">
              <a:defRPr sz="1500" b="0">
                <a:solidFill>
                  <a:srgbClr val="80644B"/>
                </a:solidFill>
                <a:latin typeface="Arial"/>
                <a:ea typeface="Arial"/>
                <a:cs typeface="Arial"/>
              </a:defRPr>
            </a:lvl2pPr>
            <a:lvl3pPr algn="l">
              <a:defRPr sz="1500" b="0">
                <a:solidFill>
                  <a:srgbClr val="80644B"/>
                </a:solidFill>
                <a:latin typeface="Arial"/>
                <a:ea typeface="Arial"/>
                <a:cs typeface="Arial"/>
              </a:defRPr>
            </a:lvl3pPr>
            <a:lvl4pPr algn="l">
              <a:defRPr sz="1500" b="0">
                <a:solidFill>
                  <a:srgbClr val="80644B"/>
                </a:solidFill>
                <a:latin typeface="Arial"/>
                <a:ea typeface="Arial"/>
                <a:cs typeface="Arial"/>
              </a:defRPr>
            </a:lvl4pPr>
            <a:lvl5pPr algn="l">
              <a:defRPr sz="1500" b="0">
                <a:solidFill>
                  <a:srgbClr val="80644B"/>
                </a:solidFill>
                <a:latin typeface="Arial"/>
                <a:ea typeface="Arial"/>
                <a:cs typeface="Arial"/>
              </a:defRPr>
            </a:lvl5pPr>
            <a:lvl6pPr algn="l">
              <a:defRPr sz="1500" b="0">
                <a:solidFill>
                  <a:srgbClr val="80644B"/>
                </a:solidFill>
                <a:latin typeface="Arial"/>
                <a:ea typeface="Arial"/>
                <a:cs typeface="Arial"/>
              </a:defRPr>
            </a:lvl6pPr>
            <a:lvl7pPr algn="l">
              <a:defRPr sz="1500" b="0">
                <a:solidFill>
                  <a:srgbClr val="80644B"/>
                </a:solidFill>
                <a:latin typeface="Arial"/>
                <a:ea typeface="Arial"/>
                <a:cs typeface="Arial"/>
              </a:defRPr>
            </a:lvl7pPr>
            <a:lvl8pPr algn="l">
              <a:defRPr sz="1500" b="0">
                <a:solidFill>
                  <a:srgbClr val="80644B"/>
                </a:solidFill>
                <a:latin typeface="Arial"/>
                <a:ea typeface="Arial"/>
                <a:cs typeface="Arial"/>
              </a:defRPr>
            </a:lvl8pPr>
            <a:lvl9pPr algn="l">
              <a:defRPr sz="1500" b="0">
                <a:solidFill>
                  <a:srgbClr val="80644B"/>
                </a:solidFill>
                <a:latin typeface="Arial"/>
                <a:ea typeface="Arial"/>
                <a:cs typeface="Arial"/>
              </a:defRPr>
            </a:lvl9pPr>
          </a:lstStyle>
          <a:p xmlns:a="http://schemas.openxmlformats.org/drawingml/2006/main">
            <a:pPr algn="l">
              <a:defRPr sz="1500" b="0">
                <a:solidFill>
                  <a:srgbClr val="80644B"/>
                </a:solidFill>
                <a:latin typeface="Arial"/>
                <a:ea typeface="Arial"/>
                <a:cs typeface="Arial"/>
              </a:defRPr>
            </a:pPr>
            <a:r>
              <a:rPr sz="1500" b="0">
                <a:solidFill>
                  <a:srgbClr val="80644B"/>
                </a:solidFill>
                <a:latin typeface="Arial"/>
                <a:ea typeface="Arial"/>
                <a:cs typeface="Arial"/>
              </a:rPr>
              <a:t>Character artwork is a concept reference.</a:t>
            </a:r>
          </a:p>
          <a:p xmlns:a="http://schemas.openxmlformats.org/drawingml/2006/main">
            <a:pPr algn="l">
              <a:defRPr sz="1500" b="0">
                <a:solidFill>
                  <a:srgbClr val="80644B"/>
                </a:solidFill>
                <a:latin typeface="Arial"/>
                <a:ea typeface="Arial"/>
                <a:cs typeface="Arial"/>
              </a:defRPr>
            </a:pPr>
            <a:r>
              <a:rPr sz="1500" b="0">
                <a:solidFill>
                  <a:srgbClr val="80644B"/>
                </a:solidFill>
                <a:latin typeface="Arial"/>
                <a:ea typeface="Arial"/>
                <a:cs typeface="Arial"/>
              </a:rPr>
              <a:t>The physical joint still needs prototyping and validation.</a:t>
            </a:r>
          </a:p>
        </p:txBody>
      </p:sp>
      <p:pic>
        <p:nvPicPr>
          <p:cNvPr id="7" name="">
            <a:extLst xmlns:a="http://schemas.openxmlformats.org/drawingml/2006/main">
              <a:ext uri="{FF2B5EF4-FFF2-40B4-BE49-F238E27FC236}">
                <a16:creationId xmlns:a16="http://schemas.microsoft.com/office/drawing/2014/main" id="{8980B077-39E6-4E44-867F-7DB4B98C683C}"/>
              </a:ext>
            </a:extLst>
          </p:cNvPr>
          <p:cNvPicPr>
            <a:picLocks xmlns:a="http://schemas.openxmlformats.org/drawingml/2006/main" noChangeAspect="1"/>
          </p:cNvPicPr>
          <p:nvPr/>
        </p:nvPicPr>
        <p:blipFill>
          <a:blip xmlns:r="http://schemas.openxmlformats.org/officeDocument/2006/relationships" xmlns:a="http://schemas.openxmlformats.org/drawingml/2006/main" r:embed="R48571c706e7a4e20"/>
          <a:stretch xmlns:a="http://schemas.openxmlformats.org/drawingml/2006/main"/>
        </p:blipFill>
        <p:spPr>
          <a:xfrm xmlns:a="http://schemas.openxmlformats.org/drawingml/2006/main">
            <a:off x="6667500" y="1238250"/>
            <a:ext cx="4762500" cy="4762500"/>
          </a:xfrm>
          <a:prstGeom xmlns:a="http://schemas.openxmlformats.org/drawingml/2006/main" prst="rect">
            <a:avLst/>
          </a:prstGeom>
        </p:spPr>
      </p:pic>
    </p:spTree>
    <p:extLst>
      <p:ext uri="{BB962C8B-B14F-4D97-AF65-F5344CB8AC3E}">
        <p14:creationId xmlns:p14="http://schemas.microsoft.com/office/powerpoint/2010/main" val="1328300159"/>
      </p:ext>
    </p:extLst>
  </p:cSld>
</p:sld>
</file>

<file path=ppt/slides/slide4.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349F103-F1EA-4AF4-819C-7BE67E142E3C}"/>
              </a:ext>
            </a:extLst>
          </p:cNvPr>
          <p:cNvPicPr>
            <a:picLocks xmlns:a="http://schemas.openxmlformats.org/drawingml/2006/main" noChangeAspect="1"/>
          </p:cNvPicPr>
          <p:nvPr/>
        </p:nvPicPr>
        <p:blipFill>
          <a:blip xmlns:r="http://schemas.openxmlformats.org/officeDocument/2006/relationships" xmlns:a="http://schemas.openxmlformats.org/drawingml/2006/main" r:embed="Raeac52d6f31f4552"/>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048546-AD6A-4A84-A7D9-28DEE5DDE737}"/>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04</a:t>
            </a:r>
          </a:p>
        </p:txBody>
      </p:sp>
      <p:sp>
        <p:nvSpPr>
          <p:cNvPr id="3" name="">
            <a:extLst xmlns:a="http://schemas.openxmlformats.org/drawingml/2006/main">
              <a:ext uri="{FF2B5EF4-FFF2-40B4-BE49-F238E27FC236}">
                <a16:creationId xmlns:a16="http://schemas.microsoft.com/office/drawing/2014/main" id="{8EE51326-F94E-4F2D-8D61-A6BD74C9075B}"/>
              </a:ext>
            </a:extLst>
          </p:cNvPr>
          <p:cNvSpPr>
            <a:spLocks xmlns:a="http://schemas.openxmlformats.org/drawingml/2006/main" noGrp="1"/>
          </p:cNvSpPr>
          <p:nvPr/>
        </p:nvSpPr>
        <p:spPr>
          <a:xfrm xmlns:a="http://schemas.openxmlformats.org/drawingml/2006/main">
            <a:off x="685800" y="1238250"/>
            <a:ext cx="5905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750" b="1">
                <a:solidFill>
                  <a:srgbClr val="293C38"/>
                </a:solidFill>
                <a:latin typeface="Arial"/>
                <a:ea typeface="Arial"/>
                <a:cs typeface="Arial"/>
              </a:defRPr>
            </a:defPPr>
            <a:lvl1pPr algn="l">
              <a:defRPr sz="3750" b="1">
                <a:solidFill>
                  <a:srgbClr val="293C38"/>
                </a:solidFill>
                <a:latin typeface="Arial"/>
                <a:ea typeface="Arial"/>
                <a:cs typeface="Arial"/>
              </a:defRPr>
            </a:lvl1pPr>
            <a:lvl2pPr algn="l">
              <a:defRPr sz="3750" b="1">
                <a:solidFill>
                  <a:srgbClr val="293C38"/>
                </a:solidFill>
                <a:latin typeface="Arial"/>
                <a:ea typeface="Arial"/>
                <a:cs typeface="Arial"/>
              </a:defRPr>
            </a:lvl2pPr>
            <a:lvl3pPr algn="l">
              <a:defRPr sz="3750" b="1">
                <a:solidFill>
                  <a:srgbClr val="293C38"/>
                </a:solidFill>
                <a:latin typeface="Arial"/>
                <a:ea typeface="Arial"/>
                <a:cs typeface="Arial"/>
              </a:defRPr>
            </a:lvl3pPr>
            <a:lvl4pPr algn="l">
              <a:defRPr sz="3750" b="1">
                <a:solidFill>
                  <a:srgbClr val="293C38"/>
                </a:solidFill>
                <a:latin typeface="Arial"/>
                <a:ea typeface="Arial"/>
                <a:cs typeface="Arial"/>
              </a:defRPr>
            </a:lvl4pPr>
            <a:lvl5pPr algn="l">
              <a:defRPr sz="3750" b="1">
                <a:solidFill>
                  <a:srgbClr val="293C38"/>
                </a:solidFill>
                <a:latin typeface="Arial"/>
                <a:ea typeface="Arial"/>
                <a:cs typeface="Arial"/>
              </a:defRPr>
            </a:lvl5pPr>
            <a:lvl6pPr algn="l">
              <a:defRPr sz="3750" b="1">
                <a:solidFill>
                  <a:srgbClr val="293C38"/>
                </a:solidFill>
                <a:latin typeface="Arial"/>
                <a:ea typeface="Arial"/>
                <a:cs typeface="Arial"/>
              </a:defRPr>
            </a:lvl6pPr>
            <a:lvl7pPr algn="l">
              <a:defRPr sz="3750" b="1">
                <a:solidFill>
                  <a:srgbClr val="293C38"/>
                </a:solidFill>
                <a:latin typeface="Arial"/>
                <a:ea typeface="Arial"/>
                <a:cs typeface="Arial"/>
              </a:defRPr>
            </a:lvl7pPr>
            <a:lvl8pPr algn="l">
              <a:defRPr sz="3750" b="1">
                <a:solidFill>
                  <a:srgbClr val="293C38"/>
                </a:solidFill>
                <a:latin typeface="Arial"/>
                <a:ea typeface="Arial"/>
                <a:cs typeface="Arial"/>
              </a:defRPr>
            </a:lvl8pPr>
            <a:lvl9pPr algn="l">
              <a:defRPr sz="3750" b="1">
                <a:solidFill>
                  <a:srgbClr val="293C38"/>
                </a:solidFill>
                <a:latin typeface="Arial"/>
                <a:ea typeface="Arial"/>
                <a:cs typeface="Arial"/>
              </a:defRPr>
            </a:lvl9pPr>
          </a:lstStyle>
          <a:p xmlns:a="http://schemas.openxmlformats.org/drawingml/2006/main">
            <a:pPr algn="l">
              <a:defRPr sz="3750" b="1">
                <a:solidFill>
                  <a:srgbClr val="293C38"/>
                </a:solidFill>
                <a:latin typeface="Arial"/>
                <a:ea typeface="Arial"/>
                <a:cs typeface="Arial"/>
              </a:defRPr>
            </a:pPr>
            <a:r>
              <a:rPr sz="3750" b="1">
                <a:solidFill>
                  <a:srgbClr val="293C38"/>
                </a:solidFill>
                <a:latin typeface="Arial"/>
                <a:ea typeface="Arial"/>
                <a:cs typeface="Arial"/>
              </a:rPr>
              <a:t>A wardrobe with room to grow</a:t>
            </a:r>
          </a:p>
        </p:txBody>
      </p:sp>
      <p:sp>
        <p:nvSpPr>
          <p:cNvPr id="4" name="">
            <a:extLst xmlns:a="http://schemas.openxmlformats.org/drawingml/2006/main">
              <a:ext uri="{FF2B5EF4-FFF2-40B4-BE49-F238E27FC236}">
                <a16:creationId xmlns:a16="http://schemas.microsoft.com/office/drawing/2014/main" id="{6418A22F-3D09-4FAE-9F84-C8694A8E094E}"/>
              </a:ext>
            </a:extLst>
          </p:cNvPr>
          <p:cNvSpPr>
            <a:spLocks xmlns:a="http://schemas.openxmlformats.org/drawingml/2006/main" noGrp="1"/>
          </p:cNvSpPr>
          <p:nvPr/>
        </p:nvSpPr>
        <p:spPr>
          <a:xfrm xmlns:a="http://schemas.openxmlformats.org/drawingml/2006/main">
            <a:off x="704850" y="2857500"/>
            <a:ext cx="5762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475" b="1">
                <a:solidFill>
                  <a:srgbClr val="293C38"/>
                </a:solidFill>
                <a:latin typeface="Arial"/>
                <a:ea typeface="Arial"/>
                <a:cs typeface="Arial"/>
              </a:defRPr>
            </a:defPPr>
            <a:lvl1pPr algn="l">
              <a:defRPr sz="2475" b="1">
                <a:solidFill>
                  <a:srgbClr val="293C38"/>
                </a:solidFill>
                <a:latin typeface="Arial"/>
                <a:ea typeface="Arial"/>
                <a:cs typeface="Arial"/>
              </a:defRPr>
            </a:lvl1pPr>
            <a:lvl2pPr algn="l">
              <a:defRPr sz="2475" b="1">
                <a:solidFill>
                  <a:srgbClr val="293C38"/>
                </a:solidFill>
                <a:latin typeface="Arial"/>
                <a:ea typeface="Arial"/>
                <a:cs typeface="Arial"/>
              </a:defRPr>
            </a:lvl2pPr>
            <a:lvl3pPr algn="l">
              <a:defRPr sz="2475" b="1">
                <a:solidFill>
                  <a:srgbClr val="293C38"/>
                </a:solidFill>
                <a:latin typeface="Arial"/>
                <a:ea typeface="Arial"/>
                <a:cs typeface="Arial"/>
              </a:defRPr>
            </a:lvl3pPr>
            <a:lvl4pPr algn="l">
              <a:defRPr sz="2475" b="1">
                <a:solidFill>
                  <a:srgbClr val="293C38"/>
                </a:solidFill>
                <a:latin typeface="Arial"/>
                <a:ea typeface="Arial"/>
                <a:cs typeface="Arial"/>
              </a:defRPr>
            </a:lvl4pPr>
            <a:lvl5pPr algn="l">
              <a:defRPr sz="2475" b="1">
                <a:solidFill>
                  <a:srgbClr val="293C38"/>
                </a:solidFill>
                <a:latin typeface="Arial"/>
                <a:ea typeface="Arial"/>
                <a:cs typeface="Arial"/>
              </a:defRPr>
            </a:lvl5pPr>
            <a:lvl6pPr algn="l">
              <a:defRPr sz="2475" b="1">
                <a:solidFill>
                  <a:srgbClr val="293C38"/>
                </a:solidFill>
                <a:latin typeface="Arial"/>
                <a:ea typeface="Arial"/>
                <a:cs typeface="Arial"/>
              </a:defRPr>
            </a:lvl6pPr>
            <a:lvl7pPr algn="l">
              <a:defRPr sz="2475" b="1">
                <a:solidFill>
                  <a:srgbClr val="293C38"/>
                </a:solidFill>
                <a:latin typeface="Arial"/>
                <a:ea typeface="Arial"/>
                <a:cs typeface="Arial"/>
              </a:defRPr>
            </a:lvl7pPr>
            <a:lvl8pPr algn="l">
              <a:defRPr sz="2475" b="1">
                <a:solidFill>
                  <a:srgbClr val="293C38"/>
                </a:solidFill>
                <a:latin typeface="Arial"/>
                <a:ea typeface="Arial"/>
                <a:cs typeface="Arial"/>
              </a:defRPr>
            </a:lvl8pPr>
            <a:lvl9pPr algn="l">
              <a:defRPr sz="2475" b="1">
                <a:solidFill>
                  <a:srgbClr val="293C38"/>
                </a:solidFill>
                <a:latin typeface="Arial"/>
                <a:ea typeface="Arial"/>
                <a:cs typeface="Arial"/>
              </a:defRPr>
            </a:lvl9pPr>
          </a:lstStyle>
          <a:p xmlns:a="http://schemas.openxmlformats.org/drawingml/2006/main">
            <a:pPr algn="l">
              <a:defRPr sz="2475" b="1">
                <a:solidFill>
                  <a:srgbClr val="293C38"/>
                </a:solidFill>
                <a:latin typeface="Arial"/>
                <a:ea typeface="Arial"/>
                <a:cs typeface="Arial"/>
              </a:defRPr>
            </a:pPr>
            <a:r>
              <a:rPr sz="2475" b="1">
                <a:solidFill>
                  <a:srgbClr val="293C38"/>
                </a:solidFill>
                <a:latin typeface="Arial"/>
                <a:ea typeface="Arial"/>
                <a:cs typeface="Arial"/>
              </a:rPr>
              <a:t>The simple pleasure of swapping</a:t>
            </a:r>
          </a:p>
          <a:p xmlns:a="http://schemas.openxmlformats.org/drawingml/2006/main">
            <a:pPr algn="l">
              <a:defRPr sz="2475" b="1">
                <a:solidFill>
                  <a:srgbClr val="293C38"/>
                </a:solidFill>
                <a:latin typeface="Arial"/>
                <a:ea typeface="Arial"/>
                <a:cs typeface="Arial"/>
              </a:defRPr>
            </a:pPr>
            <a:r>
              <a:rPr sz="2475" b="1">
                <a:solidFill>
                  <a:srgbClr val="293C38"/>
                </a:solidFill>
                <a:latin typeface="Arial"/>
                <a:ea typeface="Arial"/>
                <a:cs typeface="Arial"/>
              </a:rPr>
              <a:t>cut-out doll clothes, reimagined</a:t>
            </a:r>
          </a:p>
          <a:p xmlns:a="http://schemas.openxmlformats.org/drawingml/2006/main">
            <a:pPr algn="l">
              <a:defRPr sz="2475" b="1">
                <a:solidFill>
                  <a:srgbClr val="293C38"/>
                </a:solidFill>
                <a:latin typeface="Arial"/>
                <a:ea typeface="Arial"/>
                <a:cs typeface="Arial"/>
              </a:defRPr>
            </a:pPr>
            <a:r>
              <a:rPr sz="2475" b="1">
                <a:solidFill>
                  <a:srgbClr val="293C38"/>
                </a:solidFill>
                <a:latin typeface="Arial"/>
                <a:ea typeface="Arial"/>
                <a:cs typeface="Arial"/>
              </a:rPr>
              <a:t>for a little character.</a:t>
            </a:r>
          </a:p>
        </p:txBody>
      </p:sp>
      <p:sp>
        <p:nvSpPr>
          <p:cNvPr id="5" name="">
            <a:extLst xmlns:a="http://schemas.openxmlformats.org/drawingml/2006/main">
              <a:ext uri="{FF2B5EF4-FFF2-40B4-BE49-F238E27FC236}">
                <a16:creationId xmlns:a16="http://schemas.microsoft.com/office/drawing/2014/main" id="{57485297-8445-45D2-9197-58F1637893D4}"/>
              </a:ext>
            </a:extLst>
          </p:cNvPr>
          <p:cNvSpPr>
            <a:spLocks xmlns:a="http://schemas.openxmlformats.org/drawingml/2006/main" noGrp="1"/>
          </p:cNvSpPr>
          <p:nvPr/>
        </p:nvSpPr>
        <p:spPr>
          <a:xfrm xmlns:a="http://schemas.openxmlformats.org/drawingml/2006/main">
            <a:off x="704850" y="4572000"/>
            <a:ext cx="5334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293C38"/>
                </a:solidFill>
                <a:latin typeface="Arial"/>
                <a:ea typeface="Arial"/>
                <a:cs typeface="Arial"/>
              </a:defRPr>
            </a:defPPr>
            <a:lvl1pPr algn="l">
              <a:defRPr sz="2025" b="0">
                <a:solidFill>
                  <a:srgbClr val="293C38"/>
                </a:solidFill>
                <a:latin typeface="Arial"/>
                <a:ea typeface="Arial"/>
                <a:cs typeface="Arial"/>
              </a:defRPr>
            </a:lvl1pPr>
            <a:lvl2pPr algn="l">
              <a:defRPr sz="2025" b="0">
                <a:solidFill>
                  <a:srgbClr val="293C38"/>
                </a:solidFill>
                <a:latin typeface="Arial"/>
                <a:ea typeface="Arial"/>
                <a:cs typeface="Arial"/>
              </a:defRPr>
            </a:lvl2pPr>
            <a:lvl3pPr algn="l">
              <a:defRPr sz="2025" b="0">
                <a:solidFill>
                  <a:srgbClr val="293C38"/>
                </a:solidFill>
                <a:latin typeface="Arial"/>
                <a:ea typeface="Arial"/>
                <a:cs typeface="Arial"/>
              </a:defRPr>
            </a:lvl3pPr>
            <a:lvl4pPr algn="l">
              <a:defRPr sz="2025" b="0">
                <a:solidFill>
                  <a:srgbClr val="293C38"/>
                </a:solidFill>
                <a:latin typeface="Arial"/>
                <a:ea typeface="Arial"/>
                <a:cs typeface="Arial"/>
              </a:defRPr>
            </a:lvl4pPr>
            <a:lvl5pPr algn="l">
              <a:defRPr sz="2025" b="0">
                <a:solidFill>
                  <a:srgbClr val="293C38"/>
                </a:solidFill>
                <a:latin typeface="Arial"/>
                <a:ea typeface="Arial"/>
                <a:cs typeface="Arial"/>
              </a:defRPr>
            </a:lvl5pPr>
            <a:lvl6pPr algn="l">
              <a:defRPr sz="2025" b="0">
                <a:solidFill>
                  <a:srgbClr val="293C38"/>
                </a:solidFill>
                <a:latin typeface="Arial"/>
                <a:ea typeface="Arial"/>
                <a:cs typeface="Arial"/>
              </a:defRPr>
            </a:lvl6pPr>
            <a:lvl7pPr algn="l">
              <a:defRPr sz="2025" b="0">
                <a:solidFill>
                  <a:srgbClr val="293C38"/>
                </a:solidFill>
                <a:latin typeface="Arial"/>
                <a:ea typeface="Arial"/>
                <a:cs typeface="Arial"/>
              </a:defRPr>
            </a:lvl7pPr>
            <a:lvl8pPr algn="l">
              <a:defRPr sz="2025" b="0">
                <a:solidFill>
                  <a:srgbClr val="293C38"/>
                </a:solidFill>
                <a:latin typeface="Arial"/>
                <a:ea typeface="Arial"/>
                <a:cs typeface="Arial"/>
              </a:defRPr>
            </a:lvl8pPr>
            <a:lvl9pPr algn="l">
              <a:defRPr sz="2025" b="0">
                <a:solidFill>
                  <a:srgbClr val="293C38"/>
                </a:solidFill>
                <a:latin typeface="Arial"/>
                <a:ea typeface="Arial"/>
                <a:cs typeface="Arial"/>
              </a:defRPr>
            </a:lvl9pPr>
          </a:lstStyle>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An expandable wardrobe of colour, texture and outfit concepts. Garment samples will establish fit, fastening, fabric behaviour and production options.</a:t>
            </a:r>
          </a:p>
        </p:txBody>
      </p:sp>
      <p:sp>
        <p:nvSpPr>
          <p:cNvPr id="6" name="">
            <a:extLst xmlns:a="http://schemas.openxmlformats.org/drawingml/2006/main">
              <a:ext uri="{FF2B5EF4-FFF2-40B4-BE49-F238E27FC236}">
                <a16:creationId xmlns:a16="http://schemas.microsoft.com/office/drawing/2014/main" id="{889F77ED-2F25-48D8-A74F-A6B507B9B0A5}"/>
              </a:ext>
            </a:extLst>
          </p:cNvPr>
          <p:cNvSpPr>
            <a:spLocks xmlns:a="http://schemas.openxmlformats.org/drawingml/2006/main" noGrp="1"/>
          </p:cNvSpPr>
          <p:nvPr/>
        </p:nvSpPr>
        <p:spPr>
          <a:xfrm xmlns:a="http://schemas.openxmlformats.org/drawingml/2006/main">
            <a:off x="704850" y="5943600"/>
            <a:ext cx="5810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00" b="0">
                <a:solidFill>
                  <a:srgbClr val="80644B"/>
                </a:solidFill>
                <a:latin typeface="Arial"/>
                <a:ea typeface="Arial"/>
                <a:cs typeface="Arial"/>
              </a:defRPr>
            </a:defPPr>
            <a:lvl1pPr algn="l">
              <a:defRPr sz="1500" b="0">
                <a:solidFill>
                  <a:srgbClr val="80644B"/>
                </a:solidFill>
                <a:latin typeface="Arial"/>
                <a:ea typeface="Arial"/>
                <a:cs typeface="Arial"/>
              </a:defRPr>
            </a:lvl1pPr>
            <a:lvl2pPr algn="l">
              <a:defRPr sz="1500" b="0">
                <a:solidFill>
                  <a:srgbClr val="80644B"/>
                </a:solidFill>
                <a:latin typeface="Arial"/>
                <a:ea typeface="Arial"/>
                <a:cs typeface="Arial"/>
              </a:defRPr>
            </a:lvl2pPr>
            <a:lvl3pPr algn="l">
              <a:defRPr sz="1500" b="0">
                <a:solidFill>
                  <a:srgbClr val="80644B"/>
                </a:solidFill>
                <a:latin typeface="Arial"/>
                <a:ea typeface="Arial"/>
                <a:cs typeface="Arial"/>
              </a:defRPr>
            </a:lvl3pPr>
            <a:lvl4pPr algn="l">
              <a:defRPr sz="1500" b="0">
                <a:solidFill>
                  <a:srgbClr val="80644B"/>
                </a:solidFill>
                <a:latin typeface="Arial"/>
                <a:ea typeface="Arial"/>
                <a:cs typeface="Arial"/>
              </a:defRPr>
            </a:lvl4pPr>
            <a:lvl5pPr algn="l">
              <a:defRPr sz="1500" b="0">
                <a:solidFill>
                  <a:srgbClr val="80644B"/>
                </a:solidFill>
                <a:latin typeface="Arial"/>
                <a:ea typeface="Arial"/>
                <a:cs typeface="Arial"/>
              </a:defRPr>
            </a:lvl5pPr>
            <a:lvl6pPr algn="l">
              <a:defRPr sz="1500" b="0">
                <a:solidFill>
                  <a:srgbClr val="80644B"/>
                </a:solidFill>
                <a:latin typeface="Arial"/>
                <a:ea typeface="Arial"/>
                <a:cs typeface="Arial"/>
              </a:defRPr>
            </a:lvl6pPr>
            <a:lvl7pPr algn="l">
              <a:defRPr sz="1500" b="0">
                <a:solidFill>
                  <a:srgbClr val="80644B"/>
                </a:solidFill>
                <a:latin typeface="Arial"/>
                <a:ea typeface="Arial"/>
                <a:cs typeface="Arial"/>
              </a:defRPr>
            </a:lvl7pPr>
            <a:lvl8pPr algn="l">
              <a:defRPr sz="1500" b="0">
                <a:solidFill>
                  <a:srgbClr val="80644B"/>
                </a:solidFill>
                <a:latin typeface="Arial"/>
                <a:ea typeface="Arial"/>
                <a:cs typeface="Arial"/>
              </a:defRPr>
            </a:lvl8pPr>
            <a:lvl9pPr algn="l">
              <a:defRPr sz="1500" b="0">
                <a:solidFill>
                  <a:srgbClr val="80644B"/>
                </a:solidFill>
                <a:latin typeface="Arial"/>
                <a:ea typeface="Arial"/>
                <a:cs typeface="Arial"/>
              </a:defRPr>
            </a:lvl9pPr>
          </a:lstStyle>
          <a:p xmlns:a="http://schemas.openxmlformats.org/drawingml/2006/main">
            <a:pPr algn="l">
              <a:defRPr sz="1500" b="0">
                <a:solidFill>
                  <a:srgbClr val="80644B"/>
                </a:solidFill>
                <a:latin typeface="Arial"/>
                <a:ea typeface="Arial"/>
                <a:cs typeface="Arial"/>
              </a:defRPr>
            </a:pPr>
            <a:r>
              <a:rPr sz="1500" b="0">
                <a:solidFill>
                  <a:srgbClr val="80644B"/>
                </a:solidFill>
                <a:latin typeface="Arial"/>
                <a:ea typeface="Arial"/>
                <a:cs typeface="Arial"/>
              </a:rPr>
              <a:t>Visual concepts only. No clothing range is on sale yet.</a:t>
            </a:r>
          </a:p>
        </p:txBody>
      </p:sp>
      <p:pic>
        <p:nvPicPr>
          <p:cNvPr id="7" name="">
            <a:extLst xmlns:a="http://schemas.openxmlformats.org/drawingml/2006/main">
              <a:ext uri="{FF2B5EF4-FFF2-40B4-BE49-F238E27FC236}">
                <a16:creationId xmlns:a16="http://schemas.microsoft.com/office/drawing/2014/main" id="{2AD833B4-FFFB-4CDE-8EEB-3AD108E6F7D9}"/>
              </a:ext>
            </a:extLst>
          </p:cNvPr>
          <p:cNvPicPr>
            <a:picLocks xmlns:a="http://schemas.openxmlformats.org/drawingml/2006/main" noChangeAspect="1"/>
          </p:cNvPicPr>
          <p:nvPr/>
        </p:nvPicPr>
        <p:blipFill>
          <a:blip xmlns:r="http://schemas.openxmlformats.org/officeDocument/2006/relationships" xmlns:a="http://schemas.openxmlformats.org/drawingml/2006/main" r:embed="Rb04752f27df14c09"/>
          <a:stretch xmlns:a="http://schemas.openxmlformats.org/drawingml/2006/main"/>
        </p:blipFill>
        <p:spPr>
          <a:xfrm xmlns:a="http://schemas.openxmlformats.org/drawingml/2006/main">
            <a:off x="6810375" y="1400175"/>
            <a:ext cx="4572000" cy="4572000"/>
          </a:xfrm>
          <a:prstGeom xmlns:a="http://schemas.openxmlformats.org/drawingml/2006/main" prst="rect">
            <a:avLst/>
          </a:prstGeom>
        </p:spPr>
      </p:pic>
    </p:spTree>
    <p:extLst>
      <p:ext uri="{BB962C8B-B14F-4D97-AF65-F5344CB8AC3E}">
        <p14:creationId xmlns:p14="http://schemas.microsoft.com/office/powerpoint/2010/main" val="1922960524"/>
      </p:ext>
    </p:extLst>
  </p:cSld>
</p:sld>
</file>

<file path=ppt/slides/slide5.xml><?xml version="1.0" encoding="utf-8"?>
<p:sld xmlns:p="http://schemas.openxmlformats.org/presentationml/2006/main">
  <p:cSld>
    <p:bg>
      <p:bgPr>
        <a:solidFill xmlns:a="http://schemas.openxmlformats.org/drawingml/2006/main">
          <a:srgbClr val="B2C8BA"/>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35906BCE-F441-49E1-832E-86F0B9E77A21}"/>
              </a:ext>
            </a:extLst>
          </p:cNvPr>
          <p:cNvPicPr>
            <a:picLocks xmlns:a="http://schemas.openxmlformats.org/drawingml/2006/main" noChangeAspect="1"/>
          </p:cNvPicPr>
          <p:nvPr/>
        </p:nvPicPr>
        <p:blipFill>
          <a:blip xmlns:r="http://schemas.openxmlformats.org/officeDocument/2006/relationships" xmlns:a="http://schemas.openxmlformats.org/drawingml/2006/main" r:embed="R4d568f4bf363477b"/>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149B9B-BA59-4773-8E9F-32BCD42AC7EA}"/>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05</a:t>
            </a:r>
          </a:p>
        </p:txBody>
      </p:sp>
      <p:sp>
        <p:nvSpPr>
          <p:cNvPr id="3" name="">
            <a:extLst xmlns:a="http://schemas.openxmlformats.org/drawingml/2006/main">
              <a:ext uri="{FF2B5EF4-FFF2-40B4-BE49-F238E27FC236}">
                <a16:creationId xmlns:a16="http://schemas.microsoft.com/office/drawing/2014/main" id="{7B6320E1-4100-4C87-BA45-AEA17B4EEF84}"/>
              </a:ext>
            </a:extLst>
          </p:cNvPr>
          <p:cNvSpPr>
            <a:spLocks xmlns:a="http://schemas.openxmlformats.org/drawingml/2006/main" noGrp="1"/>
          </p:cNvSpPr>
          <p:nvPr/>
        </p:nvSpPr>
        <p:spPr>
          <a:xfrm xmlns:a="http://schemas.openxmlformats.org/drawingml/2006/main">
            <a:off x="685800" y="1095375"/>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675" b="1">
                <a:solidFill>
                  <a:srgbClr val="293C38"/>
                </a:solidFill>
                <a:latin typeface="Arial"/>
                <a:ea typeface="Arial"/>
                <a:cs typeface="Arial"/>
              </a:defRPr>
            </a:defPPr>
            <a:lvl1pPr algn="l">
              <a:defRPr sz="3675" b="1">
                <a:solidFill>
                  <a:srgbClr val="293C38"/>
                </a:solidFill>
                <a:latin typeface="Arial"/>
                <a:ea typeface="Arial"/>
                <a:cs typeface="Arial"/>
              </a:defRPr>
            </a:lvl1pPr>
            <a:lvl2pPr algn="l">
              <a:defRPr sz="3675" b="1">
                <a:solidFill>
                  <a:srgbClr val="293C38"/>
                </a:solidFill>
                <a:latin typeface="Arial"/>
                <a:ea typeface="Arial"/>
                <a:cs typeface="Arial"/>
              </a:defRPr>
            </a:lvl2pPr>
            <a:lvl3pPr algn="l">
              <a:defRPr sz="3675" b="1">
                <a:solidFill>
                  <a:srgbClr val="293C38"/>
                </a:solidFill>
                <a:latin typeface="Arial"/>
                <a:ea typeface="Arial"/>
                <a:cs typeface="Arial"/>
              </a:defRPr>
            </a:lvl3pPr>
            <a:lvl4pPr algn="l">
              <a:defRPr sz="3675" b="1">
                <a:solidFill>
                  <a:srgbClr val="293C38"/>
                </a:solidFill>
                <a:latin typeface="Arial"/>
                <a:ea typeface="Arial"/>
                <a:cs typeface="Arial"/>
              </a:defRPr>
            </a:lvl4pPr>
            <a:lvl5pPr algn="l">
              <a:defRPr sz="3675" b="1">
                <a:solidFill>
                  <a:srgbClr val="293C38"/>
                </a:solidFill>
                <a:latin typeface="Arial"/>
                <a:ea typeface="Arial"/>
                <a:cs typeface="Arial"/>
              </a:defRPr>
            </a:lvl5pPr>
            <a:lvl6pPr algn="l">
              <a:defRPr sz="3675" b="1">
                <a:solidFill>
                  <a:srgbClr val="293C38"/>
                </a:solidFill>
                <a:latin typeface="Arial"/>
                <a:ea typeface="Arial"/>
                <a:cs typeface="Arial"/>
              </a:defRPr>
            </a:lvl6pPr>
            <a:lvl7pPr algn="l">
              <a:defRPr sz="3675" b="1">
                <a:solidFill>
                  <a:srgbClr val="293C38"/>
                </a:solidFill>
                <a:latin typeface="Arial"/>
                <a:ea typeface="Arial"/>
                <a:cs typeface="Arial"/>
              </a:defRPr>
            </a:lvl7pPr>
            <a:lvl8pPr algn="l">
              <a:defRPr sz="3675" b="1">
                <a:solidFill>
                  <a:srgbClr val="293C38"/>
                </a:solidFill>
                <a:latin typeface="Arial"/>
                <a:ea typeface="Arial"/>
                <a:cs typeface="Arial"/>
              </a:defRPr>
            </a:lvl8pPr>
            <a:lvl9pPr algn="l">
              <a:defRPr sz="3675" b="1">
                <a:solidFill>
                  <a:srgbClr val="293C38"/>
                </a:solidFill>
                <a:latin typeface="Arial"/>
                <a:ea typeface="Arial"/>
                <a:cs typeface="Arial"/>
              </a:defRPr>
            </a:lvl9pPr>
          </a:lstStyle>
          <a:p xmlns:a="http://schemas.openxmlformats.org/drawingml/2006/main">
            <a:pPr algn="l">
              <a:defRPr sz="3675" b="1">
                <a:solidFill>
                  <a:srgbClr val="293C38"/>
                </a:solidFill>
                <a:latin typeface="Arial"/>
                <a:ea typeface="Arial"/>
                <a:cs typeface="Arial"/>
              </a:defRPr>
            </a:pPr>
            <a:r>
              <a:rPr sz="3675" b="1">
                <a:solidFill>
                  <a:srgbClr val="293C38"/>
                </a:solidFill>
                <a:latin typeface="Arial"/>
                <a:ea typeface="Arial"/>
                <a:cs typeface="Arial"/>
              </a:rPr>
              <a:t>Production choices</a:t>
            </a:r>
          </a:p>
        </p:txBody>
      </p:sp>
      <p:sp>
        <p:nvSpPr>
          <p:cNvPr id="4" name="">
            <a:extLst xmlns:a="http://schemas.openxmlformats.org/drawingml/2006/main">
              <a:ext uri="{FF2B5EF4-FFF2-40B4-BE49-F238E27FC236}">
                <a16:creationId xmlns:a16="http://schemas.microsoft.com/office/drawing/2014/main" id="{53507703-304E-4FC8-BEA2-9C177614BD47}"/>
              </a:ext>
            </a:extLst>
          </p:cNvPr>
          <p:cNvSpPr>
            <a:spLocks xmlns:a="http://schemas.openxmlformats.org/drawingml/2006/main" noGrp="1"/>
          </p:cNvSpPr>
          <p:nvPr/>
        </p:nvSpPr>
        <p:spPr>
          <a:xfrm xmlns:a="http://schemas.openxmlformats.org/drawingml/2006/main">
            <a:off x="704850" y="2047875"/>
            <a:ext cx="981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950" b="0">
                <a:solidFill>
                  <a:srgbClr val="293C38"/>
                </a:solidFill>
                <a:latin typeface="Arial"/>
                <a:ea typeface="Arial"/>
                <a:cs typeface="Arial"/>
              </a:defRPr>
            </a:defPPr>
            <a:lvl1pPr algn="l">
              <a:defRPr sz="1950" b="0">
                <a:solidFill>
                  <a:srgbClr val="293C38"/>
                </a:solidFill>
                <a:latin typeface="Arial"/>
                <a:ea typeface="Arial"/>
                <a:cs typeface="Arial"/>
              </a:defRPr>
            </a:lvl1pPr>
            <a:lvl2pPr algn="l">
              <a:defRPr sz="1950" b="0">
                <a:solidFill>
                  <a:srgbClr val="293C38"/>
                </a:solidFill>
                <a:latin typeface="Arial"/>
                <a:ea typeface="Arial"/>
                <a:cs typeface="Arial"/>
              </a:defRPr>
            </a:lvl2pPr>
            <a:lvl3pPr algn="l">
              <a:defRPr sz="1950" b="0">
                <a:solidFill>
                  <a:srgbClr val="293C38"/>
                </a:solidFill>
                <a:latin typeface="Arial"/>
                <a:ea typeface="Arial"/>
                <a:cs typeface="Arial"/>
              </a:defRPr>
            </a:lvl3pPr>
            <a:lvl4pPr algn="l">
              <a:defRPr sz="1950" b="0">
                <a:solidFill>
                  <a:srgbClr val="293C38"/>
                </a:solidFill>
                <a:latin typeface="Arial"/>
                <a:ea typeface="Arial"/>
                <a:cs typeface="Arial"/>
              </a:defRPr>
            </a:lvl4pPr>
            <a:lvl5pPr algn="l">
              <a:defRPr sz="1950" b="0">
                <a:solidFill>
                  <a:srgbClr val="293C38"/>
                </a:solidFill>
                <a:latin typeface="Arial"/>
                <a:ea typeface="Arial"/>
                <a:cs typeface="Arial"/>
              </a:defRPr>
            </a:lvl5pPr>
            <a:lvl6pPr algn="l">
              <a:defRPr sz="1950" b="0">
                <a:solidFill>
                  <a:srgbClr val="293C38"/>
                </a:solidFill>
                <a:latin typeface="Arial"/>
                <a:ea typeface="Arial"/>
                <a:cs typeface="Arial"/>
              </a:defRPr>
            </a:lvl6pPr>
            <a:lvl7pPr algn="l">
              <a:defRPr sz="1950" b="0">
                <a:solidFill>
                  <a:srgbClr val="293C38"/>
                </a:solidFill>
                <a:latin typeface="Arial"/>
                <a:ea typeface="Arial"/>
                <a:cs typeface="Arial"/>
              </a:defRPr>
            </a:lvl7pPr>
            <a:lvl8pPr algn="l">
              <a:defRPr sz="1950" b="0">
                <a:solidFill>
                  <a:srgbClr val="293C38"/>
                </a:solidFill>
                <a:latin typeface="Arial"/>
                <a:ea typeface="Arial"/>
                <a:cs typeface="Arial"/>
              </a:defRPr>
            </a:lvl8pPr>
            <a:lvl9pPr algn="l">
              <a:defRPr sz="1950" b="0">
                <a:solidFill>
                  <a:srgbClr val="293C38"/>
                </a:solidFill>
                <a:latin typeface="Arial"/>
                <a:ea typeface="Arial"/>
                <a:cs typeface="Arial"/>
              </a:defRPr>
            </a:lvl9pPr>
          </a:lstStyle>
          <a:p xmlns:a="http://schemas.openxmlformats.org/drawingml/2006/main">
            <a:pPr algn="l">
              <a:defRPr sz="1950" b="0">
                <a:solidFill>
                  <a:srgbClr val="293C38"/>
                </a:solidFill>
                <a:latin typeface="Arial"/>
                <a:ea typeface="Arial"/>
                <a:cs typeface="Arial"/>
              </a:defRPr>
            </a:pPr>
            <a:r>
              <a:rPr sz="1950" b="0">
                <a:solidFill>
                  <a:srgbClr val="293C38"/>
                </a:solidFill>
                <a:latin typeface="Arial"/>
                <a:ea typeface="Arial"/>
                <a:cs typeface="Arial"/>
              </a:rPr>
              <a:t>The product determines the material and production approach.</a:t>
            </a:r>
          </a:p>
        </p:txBody>
      </p:sp>
      <p:sp>
        <p:nvSpPr>
          <p:cNvPr id="5" name="">
            <a:extLst xmlns:a="http://schemas.openxmlformats.org/drawingml/2006/main">
              <a:ext uri="{FF2B5EF4-FFF2-40B4-BE49-F238E27FC236}">
                <a16:creationId xmlns:a16="http://schemas.microsoft.com/office/drawing/2014/main" id="{955519EA-A406-4835-8DB3-869439FD3A12}"/>
              </a:ext>
            </a:extLst>
          </p:cNvPr>
          <p:cNvSpPr>
            <a:spLocks xmlns:a="http://schemas.openxmlformats.org/drawingml/2006/main" noGrp="1"/>
          </p:cNvSpPr>
          <p:nvPr/>
        </p:nvSpPr>
        <p:spPr>
          <a:xfrm xmlns:a="http://schemas.openxmlformats.org/drawingml/2006/main">
            <a:off x="704850" y="304800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Character &amp; outfits</a:t>
            </a:r>
          </a:p>
        </p:txBody>
      </p:sp>
      <p:sp>
        <p:nvSpPr>
          <p:cNvPr id="6" name="">
            <a:extLst xmlns:a="http://schemas.openxmlformats.org/drawingml/2006/main">
              <a:ext uri="{FF2B5EF4-FFF2-40B4-BE49-F238E27FC236}">
                <a16:creationId xmlns:a16="http://schemas.microsoft.com/office/drawing/2014/main" id="{5B9E65D5-86F6-4D9A-B09D-FBEEE7C0712A}"/>
              </a:ext>
            </a:extLst>
          </p:cNvPr>
          <p:cNvSpPr>
            <a:spLocks xmlns:a="http://schemas.openxmlformats.org/drawingml/2006/main" noGrp="1"/>
          </p:cNvSpPr>
          <p:nvPr/>
        </p:nvSpPr>
        <p:spPr>
          <a:xfrm xmlns:a="http://schemas.openxmlformats.org/drawingml/2006/main">
            <a:off x="4191000" y="304800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Assess materials and manufacturing routes for the design.</a:t>
            </a:r>
          </a:p>
        </p:txBody>
      </p:sp>
      <p:sp>
        <p:nvSpPr>
          <p:cNvPr id="7" name="">
            <a:extLst xmlns:a="http://schemas.openxmlformats.org/drawingml/2006/main">
              <a:ext uri="{FF2B5EF4-FFF2-40B4-BE49-F238E27FC236}">
                <a16:creationId xmlns:a16="http://schemas.microsoft.com/office/drawing/2014/main" id="{EA95D8B0-616B-4925-A22F-7F1D2815D50D}"/>
              </a:ext>
            </a:extLst>
          </p:cNvPr>
          <p:cNvSpPr>
            <a:spLocks xmlns:a="http://schemas.openxmlformats.org/drawingml/2006/main" noGrp="1"/>
          </p:cNvSpPr>
          <p:nvPr/>
        </p:nvSpPr>
        <p:spPr>
          <a:xfrm xmlns:a="http://schemas.openxmlformats.org/drawingml/2006/main">
            <a:off x="704850" y="394335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Studio projects</a:t>
            </a:r>
          </a:p>
        </p:txBody>
      </p:sp>
      <p:sp>
        <p:nvSpPr>
          <p:cNvPr id="8" name="">
            <a:extLst xmlns:a="http://schemas.openxmlformats.org/drawingml/2006/main">
              <a:ext uri="{FF2B5EF4-FFF2-40B4-BE49-F238E27FC236}">
                <a16:creationId xmlns:a16="http://schemas.microsoft.com/office/drawing/2014/main" id="{D24540EF-11FB-4D50-A76C-8540F751EB0E}"/>
              </a:ext>
            </a:extLst>
          </p:cNvPr>
          <p:cNvSpPr>
            <a:spLocks xmlns:a="http://schemas.openxmlformats.org/drawingml/2006/main" noGrp="1"/>
          </p:cNvSpPr>
          <p:nvPr/>
        </p:nvSpPr>
        <p:spPr>
          <a:xfrm xmlns:a="http://schemas.openxmlformats.org/drawingml/2006/main">
            <a:off x="4191000" y="394335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Home and desk objects, gifts, keyrings and personalisation.</a:t>
            </a:r>
          </a:p>
        </p:txBody>
      </p:sp>
      <p:sp>
        <p:nvSpPr>
          <p:cNvPr id="9" name="">
            <a:extLst xmlns:a="http://schemas.openxmlformats.org/drawingml/2006/main">
              <a:ext uri="{FF2B5EF4-FFF2-40B4-BE49-F238E27FC236}">
                <a16:creationId xmlns:a16="http://schemas.microsoft.com/office/drawing/2014/main" id="{C42B0DAE-A9C7-49C9-B8B8-6E9FCB9977AF}"/>
              </a:ext>
            </a:extLst>
          </p:cNvPr>
          <p:cNvSpPr>
            <a:spLocks xmlns:a="http://schemas.openxmlformats.org/drawingml/2006/main" noGrp="1"/>
          </p:cNvSpPr>
          <p:nvPr/>
        </p:nvSpPr>
        <p:spPr>
          <a:xfrm xmlns:a="http://schemas.openxmlformats.org/drawingml/2006/main">
            <a:off x="704850" y="4838700"/>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100" b="1">
                <a:solidFill>
                  <a:srgbClr val="293C38"/>
                </a:solidFill>
                <a:latin typeface="Arial"/>
                <a:ea typeface="Arial"/>
                <a:cs typeface="Arial"/>
              </a:defRPr>
            </a:defPPr>
            <a:lvl1pPr algn="l">
              <a:defRPr sz="2100" b="1">
                <a:solidFill>
                  <a:srgbClr val="293C38"/>
                </a:solidFill>
                <a:latin typeface="Arial"/>
                <a:ea typeface="Arial"/>
                <a:cs typeface="Arial"/>
              </a:defRPr>
            </a:lvl1pPr>
            <a:lvl2pPr algn="l">
              <a:defRPr sz="2100" b="1">
                <a:solidFill>
                  <a:srgbClr val="293C38"/>
                </a:solidFill>
                <a:latin typeface="Arial"/>
                <a:ea typeface="Arial"/>
                <a:cs typeface="Arial"/>
              </a:defRPr>
            </a:lvl2pPr>
            <a:lvl3pPr algn="l">
              <a:defRPr sz="2100" b="1">
                <a:solidFill>
                  <a:srgbClr val="293C38"/>
                </a:solidFill>
                <a:latin typeface="Arial"/>
                <a:ea typeface="Arial"/>
                <a:cs typeface="Arial"/>
              </a:defRPr>
            </a:lvl3pPr>
            <a:lvl4pPr algn="l">
              <a:defRPr sz="2100" b="1">
                <a:solidFill>
                  <a:srgbClr val="293C38"/>
                </a:solidFill>
                <a:latin typeface="Arial"/>
                <a:ea typeface="Arial"/>
                <a:cs typeface="Arial"/>
              </a:defRPr>
            </a:lvl4pPr>
            <a:lvl5pPr algn="l">
              <a:defRPr sz="2100" b="1">
                <a:solidFill>
                  <a:srgbClr val="293C38"/>
                </a:solidFill>
                <a:latin typeface="Arial"/>
                <a:ea typeface="Arial"/>
                <a:cs typeface="Arial"/>
              </a:defRPr>
            </a:lvl5pPr>
            <a:lvl6pPr algn="l">
              <a:defRPr sz="2100" b="1">
                <a:solidFill>
                  <a:srgbClr val="293C38"/>
                </a:solidFill>
                <a:latin typeface="Arial"/>
                <a:ea typeface="Arial"/>
                <a:cs typeface="Arial"/>
              </a:defRPr>
            </a:lvl6pPr>
            <a:lvl7pPr algn="l">
              <a:defRPr sz="2100" b="1">
                <a:solidFill>
                  <a:srgbClr val="293C38"/>
                </a:solidFill>
                <a:latin typeface="Arial"/>
                <a:ea typeface="Arial"/>
                <a:cs typeface="Arial"/>
              </a:defRPr>
            </a:lvl7pPr>
            <a:lvl8pPr algn="l">
              <a:defRPr sz="2100" b="1">
                <a:solidFill>
                  <a:srgbClr val="293C38"/>
                </a:solidFill>
                <a:latin typeface="Arial"/>
                <a:ea typeface="Arial"/>
                <a:cs typeface="Arial"/>
              </a:defRPr>
            </a:lvl8pPr>
            <a:lvl9pPr algn="l">
              <a:defRPr sz="2100" b="1">
                <a:solidFill>
                  <a:srgbClr val="293C38"/>
                </a:solidFill>
                <a:latin typeface="Arial"/>
                <a:ea typeface="Arial"/>
                <a:cs typeface="Arial"/>
              </a:defRPr>
            </a:lvl9pPr>
          </a:lstStyle>
          <a:p xmlns:a="http://schemas.openxmlformats.org/drawingml/2006/main">
            <a:pPr algn="l">
              <a:defRPr sz="2100" b="1">
                <a:solidFill>
                  <a:srgbClr val="293C38"/>
                </a:solidFill>
                <a:latin typeface="Arial"/>
                <a:ea typeface="Arial"/>
                <a:cs typeface="Arial"/>
              </a:defRPr>
            </a:pPr>
            <a:r>
              <a:rPr sz="2100" b="1">
                <a:solidFill>
                  <a:srgbClr val="293C38"/>
                </a:solidFill>
                <a:latin typeface="Arial"/>
                <a:ea typeface="Arial"/>
                <a:cs typeface="Arial"/>
              </a:rPr>
              <a:t>Optional 3D prints</a:t>
            </a:r>
          </a:p>
        </p:txBody>
      </p:sp>
      <p:sp>
        <p:nvSpPr>
          <p:cNvPr id="10" name="">
            <a:extLst xmlns:a="http://schemas.openxmlformats.org/drawingml/2006/main">
              <a:ext uri="{FF2B5EF4-FFF2-40B4-BE49-F238E27FC236}">
                <a16:creationId xmlns:a16="http://schemas.microsoft.com/office/drawing/2014/main" id="{CFAF7E99-C95D-4E39-842F-0055ABB95128}"/>
              </a:ext>
            </a:extLst>
          </p:cNvPr>
          <p:cNvSpPr>
            <a:spLocks xmlns:a="http://schemas.openxmlformats.org/drawingml/2006/main" noGrp="1"/>
          </p:cNvSpPr>
          <p:nvPr/>
        </p:nvSpPr>
        <p:spPr>
          <a:xfrm xmlns:a="http://schemas.openxmlformats.org/drawingml/2006/main">
            <a:off x="4191000" y="4838700"/>
            <a:ext cx="5762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Custom print enquiries where the design, process and licence fit.</a:t>
            </a:r>
          </a:p>
        </p:txBody>
      </p:sp>
      <p:sp>
        <p:nvSpPr>
          <p:cNvPr id="11" name="">
            <a:extLst xmlns:a="http://schemas.openxmlformats.org/drawingml/2006/main">
              <a:ext uri="{FF2B5EF4-FFF2-40B4-BE49-F238E27FC236}">
                <a16:creationId xmlns:a16="http://schemas.microsoft.com/office/drawing/2014/main" id="{B7628268-C926-4BEB-BE6A-A5FA39D8318A}"/>
              </a:ext>
            </a:extLst>
          </p:cNvPr>
          <p:cNvSpPr>
            <a:spLocks xmlns:a="http://schemas.openxmlformats.org/drawingml/2006/main" noGrp="1"/>
          </p:cNvSpPr>
          <p:nvPr/>
        </p:nvSpPr>
        <p:spPr>
          <a:xfrm xmlns:a="http://schemas.openxmlformats.org/drawingml/2006/main">
            <a:off x="704850" y="6057900"/>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75" b="0">
                <a:solidFill>
                  <a:srgbClr val="293C38"/>
                </a:solidFill>
                <a:latin typeface="Arial"/>
                <a:ea typeface="Arial"/>
                <a:cs typeface="Arial"/>
              </a:defRPr>
            </a:defPPr>
            <a:lvl1pPr algn="l">
              <a:defRPr sz="1575" b="0">
                <a:solidFill>
                  <a:srgbClr val="293C38"/>
                </a:solidFill>
                <a:latin typeface="Arial"/>
                <a:ea typeface="Arial"/>
                <a:cs typeface="Arial"/>
              </a:defRPr>
            </a:lvl1pPr>
            <a:lvl2pPr algn="l">
              <a:defRPr sz="1575" b="0">
                <a:solidFill>
                  <a:srgbClr val="293C38"/>
                </a:solidFill>
                <a:latin typeface="Arial"/>
                <a:ea typeface="Arial"/>
                <a:cs typeface="Arial"/>
              </a:defRPr>
            </a:lvl2pPr>
            <a:lvl3pPr algn="l">
              <a:defRPr sz="1575" b="0">
                <a:solidFill>
                  <a:srgbClr val="293C38"/>
                </a:solidFill>
                <a:latin typeface="Arial"/>
                <a:ea typeface="Arial"/>
                <a:cs typeface="Arial"/>
              </a:defRPr>
            </a:lvl3pPr>
            <a:lvl4pPr algn="l">
              <a:defRPr sz="1575" b="0">
                <a:solidFill>
                  <a:srgbClr val="293C38"/>
                </a:solidFill>
                <a:latin typeface="Arial"/>
                <a:ea typeface="Arial"/>
                <a:cs typeface="Arial"/>
              </a:defRPr>
            </a:lvl4pPr>
            <a:lvl5pPr algn="l">
              <a:defRPr sz="1575" b="0">
                <a:solidFill>
                  <a:srgbClr val="293C38"/>
                </a:solidFill>
                <a:latin typeface="Arial"/>
                <a:ea typeface="Arial"/>
                <a:cs typeface="Arial"/>
              </a:defRPr>
            </a:lvl5pPr>
            <a:lvl6pPr algn="l">
              <a:defRPr sz="1575" b="0">
                <a:solidFill>
                  <a:srgbClr val="293C38"/>
                </a:solidFill>
                <a:latin typeface="Arial"/>
                <a:ea typeface="Arial"/>
                <a:cs typeface="Arial"/>
              </a:defRPr>
            </a:lvl6pPr>
            <a:lvl7pPr algn="l">
              <a:defRPr sz="1575" b="0">
                <a:solidFill>
                  <a:srgbClr val="293C38"/>
                </a:solidFill>
                <a:latin typeface="Arial"/>
                <a:ea typeface="Arial"/>
                <a:cs typeface="Arial"/>
              </a:defRPr>
            </a:lvl7pPr>
            <a:lvl8pPr algn="l">
              <a:defRPr sz="1575" b="0">
                <a:solidFill>
                  <a:srgbClr val="293C38"/>
                </a:solidFill>
                <a:latin typeface="Arial"/>
                <a:ea typeface="Arial"/>
                <a:cs typeface="Arial"/>
              </a:defRPr>
            </a:lvl8pPr>
            <a:lvl9pPr algn="l">
              <a:defRPr sz="1575" b="0">
                <a:solidFill>
                  <a:srgbClr val="293C38"/>
                </a:solidFill>
                <a:latin typeface="Arial"/>
                <a:ea typeface="Arial"/>
                <a:cs typeface="Arial"/>
              </a:defRPr>
            </a:lvl9pPr>
          </a:lstStyle>
          <a:p xmlns:a="http://schemas.openxmlformats.org/drawingml/2006/main">
            <a:pPr algn="l">
              <a:defRPr sz="1575" b="0">
                <a:solidFill>
                  <a:srgbClr val="293C38"/>
                </a:solidFill>
                <a:latin typeface="Arial"/>
                <a:ea typeface="Arial"/>
                <a:cs typeface="Arial"/>
              </a:defRPr>
            </a:pPr>
            <a:r>
              <a:rPr sz="1575" b="0">
                <a:solidFill>
                  <a:srgbClr val="293C38"/>
                </a:solidFill>
                <a:latin typeface="Arial"/>
                <a:ea typeface="Arial"/>
                <a:cs typeface="Arial"/>
              </a:rPr>
              <a:t>Confirm production capability, materials, price and fulfilment for every project.</a:t>
            </a:r>
          </a:p>
        </p:txBody>
      </p:sp>
    </p:spTree>
    <p:extLst>
      <p:ext uri="{BB962C8B-B14F-4D97-AF65-F5344CB8AC3E}">
        <p14:creationId xmlns:p14="http://schemas.microsoft.com/office/powerpoint/2010/main" val="457495373"/>
      </p:ext>
    </p:extLst>
  </p:cSld>
</p:sld>
</file>

<file path=ppt/slides/slide6.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39B930AB-B910-492C-8670-82CFF8D209C1}"/>
              </a:ext>
            </a:extLst>
          </p:cNvPr>
          <p:cNvPicPr>
            <a:picLocks xmlns:a="http://schemas.openxmlformats.org/drawingml/2006/main" noChangeAspect="1"/>
          </p:cNvPicPr>
          <p:nvPr/>
        </p:nvPicPr>
        <p:blipFill>
          <a:blip xmlns:r="http://schemas.openxmlformats.org/officeDocument/2006/relationships" xmlns:a="http://schemas.openxmlformats.org/drawingml/2006/main" r:embed="Rbd41b67a7d6c4de9"/>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6054134-2584-414C-92FD-3AB37740010E}"/>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06</a:t>
            </a:r>
          </a:p>
        </p:txBody>
      </p:sp>
      <p:sp>
        <p:nvSpPr>
          <p:cNvPr id="3" name="">
            <a:extLst xmlns:a="http://schemas.openxmlformats.org/drawingml/2006/main">
              <a:ext uri="{FF2B5EF4-FFF2-40B4-BE49-F238E27FC236}">
                <a16:creationId xmlns:a16="http://schemas.microsoft.com/office/drawing/2014/main" id="{E238B018-6D9F-4D96-B37A-9B8D8358FCBB}"/>
              </a:ext>
            </a:extLst>
          </p:cNvPr>
          <p:cNvSpPr>
            <a:spLocks xmlns:a="http://schemas.openxmlformats.org/drawingml/2006/main" noGrp="1"/>
          </p:cNvSpPr>
          <p:nvPr/>
        </p:nvSpPr>
        <p:spPr>
          <a:xfrm xmlns:a="http://schemas.openxmlformats.org/drawingml/2006/main">
            <a:off x="685800" y="1095375"/>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675" b="1">
                <a:solidFill>
                  <a:srgbClr val="293C38"/>
                </a:solidFill>
                <a:latin typeface="Arial"/>
                <a:ea typeface="Arial"/>
                <a:cs typeface="Arial"/>
              </a:defRPr>
            </a:defPPr>
            <a:lvl1pPr algn="l">
              <a:defRPr sz="3675" b="1">
                <a:solidFill>
                  <a:srgbClr val="293C38"/>
                </a:solidFill>
                <a:latin typeface="Arial"/>
                <a:ea typeface="Arial"/>
                <a:cs typeface="Arial"/>
              </a:defRPr>
            </a:lvl1pPr>
            <a:lvl2pPr algn="l">
              <a:defRPr sz="3675" b="1">
                <a:solidFill>
                  <a:srgbClr val="293C38"/>
                </a:solidFill>
                <a:latin typeface="Arial"/>
                <a:ea typeface="Arial"/>
                <a:cs typeface="Arial"/>
              </a:defRPr>
            </a:lvl2pPr>
            <a:lvl3pPr algn="l">
              <a:defRPr sz="3675" b="1">
                <a:solidFill>
                  <a:srgbClr val="293C38"/>
                </a:solidFill>
                <a:latin typeface="Arial"/>
                <a:ea typeface="Arial"/>
                <a:cs typeface="Arial"/>
              </a:defRPr>
            </a:lvl3pPr>
            <a:lvl4pPr algn="l">
              <a:defRPr sz="3675" b="1">
                <a:solidFill>
                  <a:srgbClr val="293C38"/>
                </a:solidFill>
                <a:latin typeface="Arial"/>
                <a:ea typeface="Arial"/>
                <a:cs typeface="Arial"/>
              </a:defRPr>
            </a:lvl4pPr>
            <a:lvl5pPr algn="l">
              <a:defRPr sz="3675" b="1">
                <a:solidFill>
                  <a:srgbClr val="293C38"/>
                </a:solidFill>
                <a:latin typeface="Arial"/>
                <a:ea typeface="Arial"/>
                <a:cs typeface="Arial"/>
              </a:defRPr>
            </a:lvl5pPr>
            <a:lvl6pPr algn="l">
              <a:defRPr sz="3675" b="1">
                <a:solidFill>
                  <a:srgbClr val="293C38"/>
                </a:solidFill>
                <a:latin typeface="Arial"/>
                <a:ea typeface="Arial"/>
                <a:cs typeface="Arial"/>
              </a:defRPr>
            </a:lvl6pPr>
            <a:lvl7pPr algn="l">
              <a:defRPr sz="3675" b="1">
                <a:solidFill>
                  <a:srgbClr val="293C38"/>
                </a:solidFill>
                <a:latin typeface="Arial"/>
                <a:ea typeface="Arial"/>
                <a:cs typeface="Arial"/>
              </a:defRPr>
            </a:lvl7pPr>
            <a:lvl8pPr algn="l">
              <a:defRPr sz="3675" b="1">
                <a:solidFill>
                  <a:srgbClr val="293C38"/>
                </a:solidFill>
                <a:latin typeface="Arial"/>
                <a:ea typeface="Arial"/>
                <a:cs typeface="Arial"/>
              </a:defRPr>
            </a:lvl8pPr>
            <a:lvl9pPr algn="l">
              <a:defRPr sz="3675" b="1">
                <a:solidFill>
                  <a:srgbClr val="293C38"/>
                </a:solidFill>
                <a:latin typeface="Arial"/>
                <a:ea typeface="Arial"/>
                <a:cs typeface="Arial"/>
              </a:defRPr>
            </a:lvl9pPr>
          </a:lstStyle>
          <a:p xmlns:a="http://schemas.openxmlformats.org/drawingml/2006/main">
            <a:pPr algn="l">
              <a:defRPr sz="3675" b="1">
                <a:solidFill>
                  <a:srgbClr val="293C38"/>
                </a:solidFill>
                <a:latin typeface="Arial"/>
                <a:ea typeface="Arial"/>
                <a:cs typeface="Arial"/>
              </a:defRPr>
            </a:pPr>
            <a:r>
              <a:rPr sz="3675" b="1">
                <a:solidFill>
                  <a:srgbClr val="293C38"/>
                </a:solidFill>
                <a:latin typeface="Arial"/>
                <a:ea typeface="Arial"/>
                <a:cs typeface="Arial"/>
              </a:rPr>
              <a:t>Product &amp; manufacturing development</a:t>
            </a:r>
          </a:p>
        </p:txBody>
      </p:sp>
      <p:sp>
        <p:nvSpPr>
          <p:cNvPr id="4" name="">
            <a:extLst xmlns:a="http://schemas.openxmlformats.org/drawingml/2006/main">
              <a:ext uri="{FF2B5EF4-FFF2-40B4-BE49-F238E27FC236}">
                <a16:creationId xmlns:a16="http://schemas.microsoft.com/office/drawing/2014/main" id="{AD25389B-2FA0-4BC2-BC70-D67193D13E9A}"/>
              </a:ext>
            </a:extLst>
          </p:cNvPr>
          <p:cNvSpPr>
            <a:spLocks xmlns:a="http://schemas.openxmlformats.org/drawingml/2006/main" noGrp="1"/>
          </p:cNvSpPr>
          <p:nvPr/>
        </p:nvSpPr>
        <p:spPr>
          <a:xfrm xmlns:a="http://schemas.openxmlformats.org/drawingml/2006/main">
            <a:off x="704850" y="2047875"/>
            <a:ext cx="981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950" b="0">
                <a:solidFill>
                  <a:srgbClr val="293C38"/>
                </a:solidFill>
                <a:latin typeface="Arial"/>
                <a:ea typeface="Arial"/>
                <a:cs typeface="Arial"/>
              </a:defRPr>
            </a:defPPr>
            <a:lvl1pPr algn="l">
              <a:defRPr sz="1950" b="0">
                <a:solidFill>
                  <a:srgbClr val="293C38"/>
                </a:solidFill>
                <a:latin typeface="Arial"/>
                <a:ea typeface="Arial"/>
                <a:cs typeface="Arial"/>
              </a:defRPr>
            </a:lvl1pPr>
            <a:lvl2pPr algn="l">
              <a:defRPr sz="1950" b="0">
                <a:solidFill>
                  <a:srgbClr val="293C38"/>
                </a:solidFill>
                <a:latin typeface="Arial"/>
                <a:ea typeface="Arial"/>
                <a:cs typeface="Arial"/>
              </a:defRPr>
            </a:lvl2pPr>
            <a:lvl3pPr algn="l">
              <a:defRPr sz="1950" b="0">
                <a:solidFill>
                  <a:srgbClr val="293C38"/>
                </a:solidFill>
                <a:latin typeface="Arial"/>
                <a:ea typeface="Arial"/>
                <a:cs typeface="Arial"/>
              </a:defRPr>
            </a:lvl3pPr>
            <a:lvl4pPr algn="l">
              <a:defRPr sz="1950" b="0">
                <a:solidFill>
                  <a:srgbClr val="293C38"/>
                </a:solidFill>
                <a:latin typeface="Arial"/>
                <a:ea typeface="Arial"/>
                <a:cs typeface="Arial"/>
              </a:defRPr>
            </a:lvl4pPr>
            <a:lvl5pPr algn="l">
              <a:defRPr sz="1950" b="0">
                <a:solidFill>
                  <a:srgbClr val="293C38"/>
                </a:solidFill>
                <a:latin typeface="Arial"/>
                <a:ea typeface="Arial"/>
                <a:cs typeface="Arial"/>
              </a:defRPr>
            </a:lvl5pPr>
            <a:lvl6pPr algn="l">
              <a:defRPr sz="1950" b="0">
                <a:solidFill>
                  <a:srgbClr val="293C38"/>
                </a:solidFill>
                <a:latin typeface="Arial"/>
                <a:ea typeface="Arial"/>
                <a:cs typeface="Arial"/>
              </a:defRPr>
            </a:lvl6pPr>
            <a:lvl7pPr algn="l">
              <a:defRPr sz="1950" b="0">
                <a:solidFill>
                  <a:srgbClr val="293C38"/>
                </a:solidFill>
                <a:latin typeface="Arial"/>
                <a:ea typeface="Arial"/>
                <a:cs typeface="Arial"/>
              </a:defRPr>
            </a:lvl7pPr>
            <a:lvl8pPr algn="l">
              <a:defRPr sz="1950" b="0">
                <a:solidFill>
                  <a:srgbClr val="293C38"/>
                </a:solidFill>
                <a:latin typeface="Arial"/>
                <a:ea typeface="Arial"/>
                <a:cs typeface="Arial"/>
              </a:defRPr>
            </a:lvl8pPr>
            <a:lvl9pPr algn="l">
              <a:defRPr sz="1950" b="0">
                <a:solidFill>
                  <a:srgbClr val="293C38"/>
                </a:solidFill>
                <a:latin typeface="Arial"/>
                <a:ea typeface="Arial"/>
                <a:cs typeface="Arial"/>
              </a:defRPr>
            </a:lvl9pPr>
          </a:lstStyle>
          <a:p xmlns:a="http://schemas.openxmlformats.org/drawingml/2006/main">
            <a:pPr algn="l">
              <a:defRPr sz="1950" b="0">
                <a:solidFill>
                  <a:srgbClr val="293C38"/>
                </a:solidFill>
                <a:latin typeface="Arial"/>
                <a:ea typeface="Arial"/>
                <a:cs typeface="Arial"/>
              </a:defRPr>
            </a:pPr>
            <a:r>
              <a:rPr sz="1950" b="0">
                <a:solidFill>
                  <a:srgbClr val="293C38"/>
                </a:solidFill>
                <a:latin typeface="Arial"/>
                <a:ea typeface="Arial"/>
                <a:cs typeface="Arial"/>
              </a:rPr>
              <a:t>Each physical design needs evidence before it becomes an offer.</a:t>
            </a:r>
          </a:p>
        </p:txBody>
      </p:sp>
      <p:sp>
        <p:nvSpPr>
          <p:cNvPr id="5" name="">
            <a:extLst xmlns:a="http://schemas.openxmlformats.org/drawingml/2006/main">
              <a:ext uri="{FF2B5EF4-FFF2-40B4-BE49-F238E27FC236}">
                <a16:creationId xmlns:a16="http://schemas.microsoft.com/office/drawing/2014/main" id="{E262AD1A-3BBD-4007-8CF2-524BCCB0BD67}"/>
              </a:ext>
            </a:extLst>
          </p:cNvPr>
          <p:cNvSpPr>
            <a:spLocks xmlns:a="http://schemas.openxmlformats.org/drawingml/2006/main" noGrp="1"/>
          </p:cNvSpPr>
          <p:nvPr/>
        </p:nvSpPr>
        <p:spPr>
          <a:xfrm xmlns:a="http://schemas.openxmlformats.org/drawingml/2006/main">
            <a:off x="704850" y="3067050"/>
            <a:ext cx="4905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475" b="1">
                <a:solidFill>
                  <a:srgbClr val="293C38"/>
                </a:solidFill>
                <a:latin typeface="Arial"/>
                <a:ea typeface="Arial"/>
                <a:cs typeface="Arial"/>
              </a:defRPr>
            </a:defPPr>
            <a:lvl1pPr algn="l">
              <a:defRPr sz="2475" b="1">
                <a:solidFill>
                  <a:srgbClr val="293C38"/>
                </a:solidFill>
                <a:latin typeface="Arial"/>
                <a:ea typeface="Arial"/>
                <a:cs typeface="Arial"/>
              </a:defRPr>
            </a:lvl1pPr>
            <a:lvl2pPr algn="l">
              <a:defRPr sz="2475" b="1">
                <a:solidFill>
                  <a:srgbClr val="293C38"/>
                </a:solidFill>
                <a:latin typeface="Arial"/>
                <a:ea typeface="Arial"/>
                <a:cs typeface="Arial"/>
              </a:defRPr>
            </a:lvl2pPr>
            <a:lvl3pPr algn="l">
              <a:defRPr sz="2475" b="1">
                <a:solidFill>
                  <a:srgbClr val="293C38"/>
                </a:solidFill>
                <a:latin typeface="Arial"/>
                <a:ea typeface="Arial"/>
                <a:cs typeface="Arial"/>
              </a:defRPr>
            </a:lvl3pPr>
            <a:lvl4pPr algn="l">
              <a:defRPr sz="2475" b="1">
                <a:solidFill>
                  <a:srgbClr val="293C38"/>
                </a:solidFill>
                <a:latin typeface="Arial"/>
                <a:ea typeface="Arial"/>
                <a:cs typeface="Arial"/>
              </a:defRPr>
            </a:lvl4pPr>
            <a:lvl5pPr algn="l">
              <a:defRPr sz="2475" b="1">
                <a:solidFill>
                  <a:srgbClr val="293C38"/>
                </a:solidFill>
                <a:latin typeface="Arial"/>
                <a:ea typeface="Arial"/>
                <a:cs typeface="Arial"/>
              </a:defRPr>
            </a:lvl5pPr>
            <a:lvl6pPr algn="l">
              <a:defRPr sz="2475" b="1">
                <a:solidFill>
                  <a:srgbClr val="293C38"/>
                </a:solidFill>
                <a:latin typeface="Arial"/>
                <a:ea typeface="Arial"/>
                <a:cs typeface="Arial"/>
              </a:defRPr>
            </a:lvl6pPr>
            <a:lvl7pPr algn="l">
              <a:defRPr sz="2475" b="1">
                <a:solidFill>
                  <a:srgbClr val="293C38"/>
                </a:solidFill>
                <a:latin typeface="Arial"/>
                <a:ea typeface="Arial"/>
                <a:cs typeface="Arial"/>
              </a:defRPr>
            </a:lvl7pPr>
            <a:lvl8pPr algn="l">
              <a:defRPr sz="2475" b="1">
                <a:solidFill>
                  <a:srgbClr val="293C38"/>
                </a:solidFill>
                <a:latin typeface="Arial"/>
                <a:ea typeface="Arial"/>
                <a:cs typeface="Arial"/>
              </a:defRPr>
            </a:lvl8pPr>
            <a:lvl9pPr algn="l">
              <a:defRPr sz="2475" b="1">
                <a:solidFill>
                  <a:srgbClr val="293C38"/>
                </a:solidFill>
                <a:latin typeface="Arial"/>
                <a:ea typeface="Arial"/>
                <a:cs typeface="Arial"/>
              </a:defRPr>
            </a:lvl9pPr>
          </a:lstStyle>
          <a:p xmlns:a="http://schemas.openxmlformats.org/drawingml/2006/main">
            <a:pPr algn="l">
              <a:defRPr sz="2475" b="1">
                <a:solidFill>
                  <a:srgbClr val="293C38"/>
                </a:solidFill>
                <a:latin typeface="Arial"/>
                <a:ea typeface="Arial"/>
                <a:cs typeface="Arial"/>
              </a:defRPr>
            </a:pPr>
            <a:r>
              <a:rPr sz="2475" b="1">
                <a:solidFill>
                  <a:srgbClr val="293C38"/>
                </a:solidFill>
                <a:latin typeface="Arial"/>
                <a:ea typeface="Arial"/>
                <a:cs typeface="Arial"/>
              </a:rPr>
              <a:t>Character &amp; clothing</a:t>
            </a:r>
          </a:p>
        </p:txBody>
      </p:sp>
      <p:sp>
        <p:nvSpPr>
          <p:cNvPr id="6" name="">
            <a:extLst xmlns:a="http://schemas.openxmlformats.org/drawingml/2006/main">
              <a:ext uri="{FF2B5EF4-FFF2-40B4-BE49-F238E27FC236}">
                <a16:creationId xmlns:a16="http://schemas.microsoft.com/office/drawing/2014/main" id="{0AA12A18-7344-4D28-BB3D-BC9CA5375AC7}"/>
              </a:ext>
            </a:extLst>
          </p:cNvPr>
          <p:cNvSpPr>
            <a:spLocks xmlns:a="http://schemas.openxmlformats.org/drawingml/2006/main" noGrp="1"/>
          </p:cNvSpPr>
          <p:nvPr/>
        </p:nvSpPr>
        <p:spPr>
          <a:xfrm xmlns:a="http://schemas.openxmlformats.org/drawingml/2006/main">
            <a:off x="704850" y="3857625"/>
            <a:ext cx="504825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293C38"/>
                </a:solidFill>
                <a:latin typeface="Arial"/>
                <a:ea typeface="Arial"/>
                <a:cs typeface="Arial"/>
              </a:defRPr>
            </a:defPPr>
            <a:lvl1pPr algn="l">
              <a:defRPr sz="2025" b="0">
                <a:solidFill>
                  <a:srgbClr val="293C38"/>
                </a:solidFill>
                <a:latin typeface="Arial"/>
                <a:ea typeface="Arial"/>
                <a:cs typeface="Arial"/>
              </a:defRPr>
            </a:lvl1pPr>
            <a:lvl2pPr algn="l">
              <a:defRPr sz="2025" b="0">
                <a:solidFill>
                  <a:srgbClr val="293C38"/>
                </a:solidFill>
                <a:latin typeface="Arial"/>
                <a:ea typeface="Arial"/>
                <a:cs typeface="Arial"/>
              </a:defRPr>
            </a:lvl2pPr>
            <a:lvl3pPr algn="l">
              <a:defRPr sz="2025" b="0">
                <a:solidFill>
                  <a:srgbClr val="293C38"/>
                </a:solidFill>
                <a:latin typeface="Arial"/>
                <a:ea typeface="Arial"/>
                <a:cs typeface="Arial"/>
              </a:defRPr>
            </a:lvl3pPr>
            <a:lvl4pPr algn="l">
              <a:defRPr sz="2025" b="0">
                <a:solidFill>
                  <a:srgbClr val="293C38"/>
                </a:solidFill>
                <a:latin typeface="Arial"/>
                <a:ea typeface="Arial"/>
                <a:cs typeface="Arial"/>
              </a:defRPr>
            </a:lvl4pPr>
            <a:lvl5pPr algn="l">
              <a:defRPr sz="2025" b="0">
                <a:solidFill>
                  <a:srgbClr val="293C38"/>
                </a:solidFill>
                <a:latin typeface="Arial"/>
                <a:ea typeface="Arial"/>
                <a:cs typeface="Arial"/>
              </a:defRPr>
            </a:lvl5pPr>
            <a:lvl6pPr algn="l">
              <a:defRPr sz="2025" b="0">
                <a:solidFill>
                  <a:srgbClr val="293C38"/>
                </a:solidFill>
                <a:latin typeface="Arial"/>
                <a:ea typeface="Arial"/>
                <a:cs typeface="Arial"/>
              </a:defRPr>
            </a:lvl6pPr>
            <a:lvl7pPr algn="l">
              <a:defRPr sz="2025" b="0">
                <a:solidFill>
                  <a:srgbClr val="293C38"/>
                </a:solidFill>
                <a:latin typeface="Arial"/>
                <a:ea typeface="Arial"/>
                <a:cs typeface="Arial"/>
              </a:defRPr>
            </a:lvl7pPr>
            <a:lvl8pPr algn="l">
              <a:defRPr sz="2025" b="0">
                <a:solidFill>
                  <a:srgbClr val="293C38"/>
                </a:solidFill>
                <a:latin typeface="Arial"/>
                <a:ea typeface="Arial"/>
                <a:cs typeface="Arial"/>
              </a:defRPr>
            </a:lvl8pPr>
            <a:lvl9pPr algn="l">
              <a:defRPr sz="2025" b="0">
                <a:solidFill>
                  <a:srgbClr val="293C38"/>
                </a:solidFill>
                <a:latin typeface="Arial"/>
                <a:ea typeface="Arial"/>
                <a:cs typeface="Arial"/>
              </a:defRPr>
            </a:lvl9pPr>
          </a:lstStyle>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Head-joint motion and retention</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Garment fit and repeat changes</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Fabric behaviour and colour stability</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Assembly and care instructions</a:t>
            </a:r>
          </a:p>
        </p:txBody>
      </p:sp>
      <p:sp>
        <p:nvSpPr>
          <p:cNvPr id="7" name="">
            <a:extLst xmlns:a="http://schemas.openxmlformats.org/drawingml/2006/main">
              <a:ext uri="{FF2B5EF4-FFF2-40B4-BE49-F238E27FC236}">
                <a16:creationId xmlns:a16="http://schemas.microsoft.com/office/drawing/2014/main" id="{9FFCEEFF-A357-43F4-90C8-2AB71310D282}"/>
              </a:ext>
            </a:extLst>
          </p:cNvPr>
          <p:cNvSpPr>
            <a:spLocks xmlns:a="http://schemas.openxmlformats.org/drawingml/2006/main" noGrp="1"/>
          </p:cNvSpPr>
          <p:nvPr/>
        </p:nvSpPr>
        <p:spPr>
          <a:xfrm xmlns:a="http://schemas.openxmlformats.org/drawingml/2006/main">
            <a:off x="6667500" y="3067050"/>
            <a:ext cx="4953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475" b="1">
                <a:solidFill>
                  <a:srgbClr val="293C38"/>
                </a:solidFill>
                <a:latin typeface="Arial"/>
                <a:ea typeface="Arial"/>
                <a:cs typeface="Arial"/>
              </a:defRPr>
            </a:defPPr>
            <a:lvl1pPr algn="l">
              <a:defRPr sz="2475" b="1">
                <a:solidFill>
                  <a:srgbClr val="293C38"/>
                </a:solidFill>
                <a:latin typeface="Arial"/>
                <a:ea typeface="Arial"/>
                <a:cs typeface="Arial"/>
              </a:defRPr>
            </a:lvl1pPr>
            <a:lvl2pPr algn="l">
              <a:defRPr sz="2475" b="1">
                <a:solidFill>
                  <a:srgbClr val="293C38"/>
                </a:solidFill>
                <a:latin typeface="Arial"/>
                <a:ea typeface="Arial"/>
                <a:cs typeface="Arial"/>
              </a:defRPr>
            </a:lvl2pPr>
            <a:lvl3pPr algn="l">
              <a:defRPr sz="2475" b="1">
                <a:solidFill>
                  <a:srgbClr val="293C38"/>
                </a:solidFill>
                <a:latin typeface="Arial"/>
                <a:ea typeface="Arial"/>
                <a:cs typeface="Arial"/>
              </a:defRPr>
            </a:lvl3pPr>
            <a:lvl4pPr algn="l">
              <a:defRPr sz="2475" b="1">
                <a:solidFill>
                  <a:srgbClr val="293C38"/>
                </a:solidFill>
                <a:latin typeface="Arial"/>
                <a:ea typeface="Arial"/>
                <a:cs typeface="Arial"/>
              </a:defRPr>
            </a:lvl4pPr>
            <a:lvl5pPr algn="l">
              <a:defRPr sz="2475" b="1">
                <a:solidFill>
                  <a:srgbClr val="293C38"/>
                </a:solidFill>
                <a:latin typeface="Arial"/>
                <a:ea typeface="Arial"/>
                <a:cs typeface="Arial"/>
              </a:defRPr>
            </a:lvl5pPr>
            <a:lvl6pPr algn="l">
              <a:defRPr sz="2475" b="1">
                <a:solidFill>
                  <a:srgbClr val="293C38"/>
                </a:solidFill>
                <a:latin typeface="Arial"/>
                <a:ea typeface="Arial"/>
                <a:cs typeface="Arial"/>
              </a:defRPr>
            </a:lvl6pPr>
            <a:lvl7pPr algn="l">
              <a:defRPr sz="2475" b="1">
                <a:solidFill>
                  <a:srgbClr val="293C38"/>
                </a:solidFill>
                <a:latin typeface="Arial"/>
                <a:ea typeface="Arial"/>
                <a:cs typeface="Arial"/>
              </a:defRPr>
            </a:lvl7pPr>
            <a:lvl8pPr algn="l">
              <a:defRPr sz="2475" b="1">
                <a:solidFill>
                  <a:srgbClr val="293C38"/>
                </a:solidFill>
                <a:latin typeface="Arial"/>
                <a:ea typeface="Arial"/>
                <a:cs typeface="Arial"/>
              </a:defRPr>
            </a:lvl8pPr>
            <a:lvl9pPr algn="l">
              <a:defRPr sz="2475" b="1">
                <a:solidFill>
                  <a:srgbClr val="293C38"/>
                </a:solidFill>
                <a:latin typeface="Arial"/>
                <a:ea typeface="Arial"/>
                <a:cs typeface="Arial"/>
              </a:defRPr>
            </a:lvl9pPr>
          </a:lstStyle>
          <a:p xmlns:a="http://schemas.openxmlformats.org/drawingml/2006/main">
            <a:pPr algn="l">
              <a:defRPr sz="2475" b="1">
                <a:solidFill>
                  <a:srgbClr val="293C38"/>
                </a:solidFill>
                <a:latin typeface="Arial"/>
                <a:ea typeface="Arial"/>
                <a:cs typeface="Arial"/>
              </a:defRPr>
            </a:pPr>
            <a:r>
              <a:rPr sz="2475" b="1">
                <a:solidFill>
                  <a:srgbClr val="293C38"/>
                </a:solidFill>
                <a:latin typeface="Arial"/>
                <a:ea typeface="Arial"/>
                <a:cs typeface="Arial"/>
              </a:rPr>
              <a:t>Production &amp; supply</a:t>
            </a:r>
          </a:p>
        </p:txBody>
      </p:sp>
      <p:sp>
        <p:nvSpPr>
          <p:cNvPr id="8" name="">
            <a:extLst xmlns:a="http://schemas.openxmlformats.org/drawingml/2006/main">
              <a:ext uri="{FF2B5EF4-FFF2-40B4-BE49-F238E27FC236}">
                <a16:creationId xmlns:a16="http://schemas.microsoft.com/office/drawing/2014/main" id="{2C3302B3-12AC-4633-93EF-8CA0DAD20813}"/>
              </a:ext>
            </a:extLst>
          </p:cNvPr>
          <p:cNvSpPr>
            <a:spLocks xmlns:a="http://schemas.openxmlformats.org/drawingml/2006/main" noGrp="1"/>
          </p:cNvSpPr>
          <p:nvPr/>
        </p:nvSpPr>
        <p:spPr>
          <a:xfrm xmlns:a="http://schemas.openxmlformats.org/drawingml/2006/main">
            <a:off x="6667500" y="3857625"/>
            <a:ext cx="485775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293C38"/>
                </a:solidFill>
                <a:latin typeface="Arial"/>
                <a:ea typeface="Arial"/>
                <a:cs typeface="Arial"/>
              </a:defRPr>
            </a:defPPr>
            <a:lvl1pPr algn="l">
              <a:defRPr sz="2025" b="0">
                <a:solidFill>
                  <a:srgbClr val="293C38"/>
                </a:solidFill>
                <a:latin typeface="Arial"/>
                <a:ea typeface="Arial"/>
                <a:cs typeface="Arial"/>
              </a:defRPr>
            </a:lvl1pPr>
            <a:lvl2pPr algn="l">
              <a:defRPr sz="2025" b="0">
                <a:solidFill>
                  <a:srgbClr val="293C38"/>
                </a:solidFill>
                <a:latin typeface="Arial"/>
                <a:ea typeface="Arial"/>
                <a:cs typeface="Arial"/>
              </a:defRPr>
            </a:lvl2pPr>
            <a:lvl3pPr algn="l">
              <a:defRPr sz="2025" b="0">
                <a:solidFill>
                  <a:srgbClr val="293C38"/>
                </a:solidFill>
                <a:latin typeface="Arial"/>
                <a:ea typeface="Arial"/>
                <a:cs typeface="Arial"/>
              </a:defRPr>
            </a:lvl3pPr>
            <a:lvl4pPr algn="l">
              <a:defRPr sz="2025" b="0">
                <a:solidFill>
                  <a:srgbClr val="293C38"/>
                </a:solidFill>
                <a:latin typeface="Arial"/>
                <a:ea typeface="Arial"/>
                <a:cs typeface="Arial"/>
              </a:defRPr>
            </a:lvl4pPr>
            <a:lvl5pPr algn="l">
              <a:defRPr sz="2025" b="0">
                <a:solidFill>
                  <a:srgbClr val="293C38"/>
                </a:solidFill>
                <a:latin typeface="Arial"/>
                <a:ea typeface="Arial"/>
                <a:cs typeface="Arial"/>
              </a:defRPr>
            </a:lvl5pPr>
            <a:lvl6pPr algn="l">
              <a:defRPr sz="2025" b="0">
                <a:solidFill>
                  <a:srgbClr val="293C38"/>
                </a:solidFill>
                <a:latin typeface="Arial"/>
                <a:ea typeface="Arial"/>
                <a:cs typeface="Arial"/>
              </a:defRPr>
            </a:lvl6pPr>
            <a:lvl7pPr algn="l">
              <a:defRPr sz="2025" b="0">
                <a:solidFill>
                  <a:srgbClr val="293C38"/>
                </a:solidFill>
                <a:latin typeface="Arial"/>
                <a:ea typeface="Arial"/>
                <a:cs typeface="Arial"/>
              </a:defRPr>
            </a:lvl7pPr>
            <a:lvl8pPr algn="l">
              <a:defRPr sz="2025" b="0">
                <a:solidFill>
                  <a:srgbClr val="293C38"/>
                </a:solidFill>
                <a:latin typeface="Arial"/>
                <a:ea typeface="Arial"/>
                <a:cs typeface="Arial"/>
              </a:defRPr>
            </a:lvl8pPr>
            <a:lvl9pPr algn="l">
              <a:defRPr sz="2025" b="0">
                <a:solidFill>
                  <a:srgbClr val="293C38"/>
                </a:solidFill>
                <a:latin typeface="Arial"/>
                <a:ea typeface="Arial"/>
                <a:cs typeface="Arial"/>
              </a:defRPr>
            </a:lvl9pPr>
          </a:lstStyle>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Material and process options</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Potential manufacturing partners</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Sample consistency and QC</a:t>
            </a:r>
          </a:p>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Rights, suitability and fulfilment</a:t>
            </a:r>
          </a:p>
        </p:txBody>
      </p:sp>
      <p:sp>
        <p:nvSpPr>
          <p:cNvPr id="9" name="">
            <a:extLst xmlns:a="http://schemas.openxmlformats.org/drawingml/2006/main">
              <a:ext uri="{FF2B5EF4-FFF2-40B4-BE49-F238E27FC236}">
                <a16:creationId xmlns:a16="http://schemas.microsoft.com/office/drawing/2014/main" id="{DC96DBE0-C063-46AB-99DA-C748E3D1CB3B}"/>
              </a:ext>
            </a:extLst>
          </p:cNvPr>
          <p:cNvSpPr>
            <a:spLocks xmlns:a="http://schemas.openxmlformats.org/drawingml/2006/main" noGrp="1"/>
          </p:cNvSpPr>
          <p:nvPr/>
        </p:nvSpPr>
        <p:spPr>
          <a:xfrm xmlns:a="http://schemas.openxmlformats.org/drawingml/2006/main">
            <a:off x="704850" y="61341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575" b="0">
                <a:solidFill>
                  <a:srgbClr val="80644B"/>
                </a:solidFill>
                <a:latin typeface="Arial"/>
                <a:ea typeface="Arial"/>
                <a:cs typeface="Arial"/>
              </a:defRPr>
            </a:defPPr>
            <a:lvl1pPr algn="l">
              <a:defRPr sz="1575" b="0">
                <a:solidFill>
                  <a:srgbClr val="80644B"/>
                </a:solidFill>
                <a:latin typeface="Arial"/>
                <a:ea typeface="Arial"/>
                <a:cs typeface="Arial"/>
              </a:defRPr>
            </a:lvl1pPr>
            <a:lvl2pPr algn="l">
              <a:defRPr sz="1575" b="0">
                <a:solidFill>
                  <a:srgbClr val="80644B"/>
                </a:solidFill>
                <a:latin typeface="Arial"/>
                <a:ea typeface="Arial"/>
                <a:cs typeface="Arial"/>
              </a:defRPr>
            </a:lvl2pPr>
            <a:lvl3pPr algn="l">
              <a:defRPr sz="1575" b="0">
                <a:solidFill>
                  <a:srgbClr val="80644B"/>
                </a:solidFill>
                <a:latin typeface="Arial"/>
                <a:ea typeface="Arial"/>
                <a:cs typeface="Arial"/>
              </a:defRPr>
            </a:lvl3pPr>
            <a:lvl4pPr algn="l">
              <a:defRPr sz="1575" b="0">
                <a:solidFill>
                  <a:srgbClr val="80644B"/>
                </a:solidFill>
                <a:latin typeface="Arial"/>
                <a:ea typeface="Arial"/>
                <a:cs typeface="Arial"/>
              </a:defRPr>
            </a:lvl4pPr>
            <a:lvl5pPr algn="l">
              <a:defRPr sz="1575" b="0">
                <a:solidFill>
                  <a:srgbClr val="80644B"/>
                </a:solidFill>
                <a:latin typeface="Arial"/>
                <a:ea typeface="Arial"/>
                <a:cs typeface="Arial"/>
              </a:defRPr>
            </a:lvl5pPr>
            <a:lvl6pPr algn="l">
              <a:defRPr sz="1575" b="0">
                <a:solidFill>
                  <a:srgbClr val="80644B"/>
                </a:solidFill>
                <a:latin typeface="Arial"/>
                <a:ea typeface="Arial"/>
                <a:cs typeface="Arial"/>
              </a:defRPr>
            </a:lvl6pPr>
            <a:lvl7pPr algn="l">
              <a:defRPr sz="1575" b="0">
                <a:solidFill>
                  <a:srgbClr val="80644B"/>
                </a:solidFill>
                <a:latin typeface="Arial"/>
                <a:ea typeface="Arial"/>
                <a:cs typeface="Arial"/>
              </a:defRPr>
            </a:lvl7pPr>
            <a:lvl8pPr algn="l">
              <a:defRPr sz="1575" b="0">
                <a:solidFill>
                  <a:srgbClr val="80644B"/>
                </a:solidFill>
                <a:latin typeface="Arial"/>
                <a:ea typeface="Arial"/>
                <a:cs typeface="Arial"/>
              </a:defRPr>
            </a:lvl8pPr>
            <a:lvl9pPr algn="l">
              <a:defRPr sz="1575" b="0">
                <a:solidFill>
                  <a:srgbClr val="80644B"/>
                </a:solidFill>
                <a:latin typeface="Arial"/>
                <a:ea typeface="Arial"/>
                <a:cs typeface="Arial"/>
              </a:defRPr>
            </a:lvl9pPr>
          </a:lstStyle>
          <a:p xmlns:a="http://schemas.openxmlformats.org/drawingml/2006/main">
            <a:pPr algn="l">
              <a:defRPr sz="1575" b="0">
                <a:solidFill>
                  <a:srgbClr val="80644B"/>
                </a:solidFill>
                <a:latin typeface="Arial"/>
                <a:ea typeface="Arial"/>
                <a:cs typeface="Arial"/>
              </a:defRPr>
            </a:pPr>
            <a:r>
              <a:rPr sz="1575" b="0">
                <a:solidFill>
                  <a:srgbClr val="80644B"/>
                </a:solidFill>
                <a:latin typeface="Arial"/>
                <a:ea typeface="Arial"/>
                <a:cs typeface="Arial"/>
              </a:rPr>
              <a:t>All physical-product checks remain planned or need validation.</a:t>
            </a:r>
          </a:p>
        </p:txBody>
      </p:sp>
    </p:spTree>
    <p:extLst>
      <p:ext uri="{BB962C8B-B14F-4D97-AF65-F5344CB8AC3E}">
        <p14:creationId xmlns:p14="http://schemas.microsoft.com/office/powerpoint/2010/main" val="714173574"/>
      </p:ext>
    </p:extLst>
  </p:cSld>
</p:sld>
</file>

<file path=ppt/slides/slide7.xml><?xml version="1.0" encoding="utf-8"?>
<p:sld xmlns:p="http://schemas.openxmlformats.org/presentationml/2006/main">
  <p:cSld>
    <p:bg>
      <p:bgPr>
        <a:solidFill xmlns:a="http://schemas.openxmlformats.org/drawingml/2006/main">
          <a:srgbClr val="D69A7D"/>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64BFA5B2-F989-4843-93B9-AB728AFA544D}"/>
              </a:ext>
            </a:extLst>
          </p:cNvPr>
          <p:cNvPicPr>
            <a:picLocks xmlns:a="http://schemas.openxmlformats.org/drawingml/2006/main" noChangeAspect="1"/>
          </p:cNvPicPr>
          <p:nvPr/>
        </p:nvPicPr>
        <p:blipFill>
          <a:blip xmlns:r="http://schemas.openxmlformats.org/officeDocument/2006/relationships" xmlns:a="http://schemas.openxmlformats.org/drawingml/2006/main" r:embed="R95f00951de254bbb"/>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1E1DCB-9787-4824-B8E7-179C8D8A7E02}"/>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07</a:t>
            </a:r>
          </a:p>
        </p:txBody>
      </p:sp>
      <p:sp>
        <p:nvSpPr>
          <p:cNvPr id="3" name="">
            <a:extLst xmlns:a="http://schemas.openxmlformats.org/drawingml/2006/main">
              <a:ext uri="{FF2B5EF4-FFF2-40B4-BE49-F238E27FC236}">
                <a16:creationId xmlns:a16="http://schemas.microsoft.com/office/drawing/2014/main" id="{3A046F7F-C539-4F0A-9065-7A5B27EE4666}"/>
              </a:ext>
            </a:extLst>
          </p:cNvPr>
          <p:cNvSpPr>
            <a:spLocks xmlns:a="http://schemas.openxmlformats.org/drawingml/2006/main" noGrp="1"/>
          </p:cNvSpPr>
          <p:nvPr/>
        </p:nvSpPr>
        <p:spPr>
          <a:xfrm xmlns:a="http://schemas.openxmlformats.org/drawingml/2006/main">
            <a:off x="685800" y="1095375"/>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3675" b="1">
                <a:solidFill>
                  <a:srgbClr val="293C38"/>
                </a:solidFill>
                <a:latin typeface="Arial"/>
                <a:ea typeface="Arial"/>
                <a:cs typeface="Arial"/>
              </a:defRPr>
            </a:defPPr>
            <a:lvl1pPr algn="l">
              <a:defRPr sz="3675" b="1">
                <a:solidFill>
                  <a:srgbClr val="293C38"/>
                </a:solidFill>
                <a:latin typeface="Arial"/>
                <a:ea typeface="Arial"/>
                <a:cs typeface="Arial"/>
              </a:defRPr>
            </a:lvl1pPr>
            <a:lvl2pPr algn="l">
              <a:defRPr sz="3675" b="1">
                <a:solidFill>
                  <a:srgbClr val="293C38"/>
                </a:solidFill>
                <a:latin typeface="Arial"/>
                <a:ea typeface="Arial"/>
                <a:cs typeface="Arial"/>
              </a:defRPr>
            </a:lvl2pPr>
            <a:lvl3pPr algn="l">
              <a:defRPr sz="3675" b="1">
                <a:solidFill>
                  <a:srgbClr val="293C38"/>
                </a:solidFill>
                <a:latin typeface="Arial"/>
                <a:ea typeface="Arial"/>
                <a:cs typeface="Arial"/>
              </a:defRPr>
            </a:lvl3pPr>
            <a:lvl4pPr algn="l">
              <a:defRPr sz="3675" b="1">
                <a:solidFill>
                  <a:srgbClr val="293C38"/>
                </a:solidFill>
                <a:latin typeface="Arial"/>
                <a:ea typeface="Arial"/>
                <a:cs typeface="Arial"/>
              </a:defRPr>
            </a:lvl4pPr>
            <a:lvl5pPr algn="l">
              <a:defRPr sz="3675" b="1">
                <a:solidFill>
                  <a:srgbClr val="293C38"/>
                </a:solidFill>
                <a:latin typeface="Arial"/>
                <a:ea typeface="Arial"/>
                <a:cs typeface="Arial"/>
              </a:defRPr>
            </a:lvl5pPr>
            <a:lvl6pPr algn="l">
              <a:defRPr sz="3675" b="1">
                <a:solidFill>
                  <a:srgbClr val="293C38"/>
                </a:solidFill>
                <a:latin typeface="Arial"/>
                <a:ea typeface="Arial"/>
                <a:cs typeface="Arial"/>
              </a:defRPr>
            </a:lvl6pPr>
            <a:lvl7pPr algn="l">
              <a:defRPr sz="3675" b="1">
                <a:solidFill>
                  <a:srgbClr val="293C38"/>
                </a:solidFill>
                <a:latin typeface="Arial"/>
                <a:ea typeface="Arial"/>
                <a:cs typeface="Arial"/>
              </a:defRPr>
            </a:lvl7pPr>
            <a:lvl8pPr algn="l">
              <a:defRPr sz="3675" b="1">
                <a:solidFill>
                  <a:srgbClr val="293C38"/>
                </a:solidFill>
                <a:latin typeface="Arial"/>
                <a:ea typeface="Arial"/>
                <a:cs typeface="Arial"/>
              </a:defRPr>
            </a:lvl8pPr>
            <a:lvl9pPr algn="l">
              <a:defRPr sz="3675" b="1">
                <a:solidFill>
                  <a:srgbClr val="293C38"/>
                </a:solidFill>
                <a:latin typeface="Arial"/>
                <a:ea typeface="Arial"/>
                <a:cs typeface="Arial"/>
              </a:defRPr>
            </a:lvl9pPr>
          </a:lstStyle>
          <a:p xmlns:a="http://schemas.openxmlformats.org/drawingml/2006/main">
            <a:pPr algn="l">
              <a:defRPr sz="3675" b="1">
                <a:solidFill>
                  <a:srgbClr val="293C38"/>
                </a:solidFill>
                <a:latin typeface="Arial"/>
                <a:ea typeface="Arial"/>
                <a:cs typeface="Arial"/>
              </a:defRPr>
            </a:pPr>
            <a:r>
              <a:rPr sz="3675" b="1">
                <a:solidFill>
                  <a:srgbClr val="293C38"/>
                </a:solidFill>
                <a:latin typeface="Arial"/>
                <a:ea typeface="Arial"/>
                <a:cs typeface="Arial"/>
              </a:rPr>
              <a:t>The launch pathway</a:t>
            </a:r>
          </a:p>
        </p:txBody>
      </p:sp>
      <p:sp>
        <p:nvSpPr>
          <p:cNvPr id="4" name="">
            <a:extLst xmlns:a="http://schemas.openxmlformats.org/drawingml/2006/main">
              <a:ext uri="{FF2B5EF4-FFF2-40B4-BE49-F238E27FC236}">
                <a16:creationId xmlns:a16="http://schemas.microsoft.com/office/drawing/2014/main" id="{AA103219-03A1-4982-ADFA-6A76B2D04413}"/>
              </a:ext>
            </a:extLst>
          </p:cNvPr>
          <p:cNvSpPr>
            <a:spLocks xmlns:a="http://schemas.openxmlformats.org/drawingml/2006/main" noGrp="1"/>
          </p:cNvSpPr>
          <p:nvPr/>
        </p:nvSpPr>
        <p:spPr>
          <a:xfrm xmlns:a="http://schemas.openxmlformats.org/drawingml/2006/main">
            <a:off x="704850" y="2047875"/>
            <a:ext cx="981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950" b="0">
                <a:solidFill>
                  <a:srgbClr val="293C38"/>
                </a:solidFill>
                <a:latin typeface="Arial"/>
                <a:ea typeface="Arial"/>
                <a:cs typeface="Arial"/>
              </a:defRPr>
            </a:defPPr>
            <a:lvl1pPr algn="l">
              <a:defRPr sz="1950" b="0">
                <a:solidFill>
                  <a:srgbClr val="293C38"/>
                </a:solidFill>
                <a:latin typeface="Arial"/>
                <a:ea typeface="Arial"/>
                <a:cs typeface="Arial"/>
              </a:defRPr>
            </a:lvl1pPr>
            <a:lvl2pPr algn="l">
              <a:defRPr sz="1950" b="0">
                <a:solidFill>
                  <a:srgbClr val="293C38"/>
                </a:solidFill>
                <a:latin typeface="Arial"/>
                <a:ea typeface="Arial"/>
                <a:cs typeface="Arial"/>
              </a:defRPr>
            </a:lvl2pPr>
            <a:lvl3pPr algn="l">
              <a:defRPr sz="1950" b="0">
                <a:solidFill>
                  <a:srgbClr val="293C38"/>
                </a:solidFill>
                <a:latin typeface="Arial"/>
                <a:ea typeface="Arial"/>
                <a:cs typeface="Arial"/>
              </a:defRPr>
            </a:lvl3pPr>
            <a:lvl4pPr algn="l">
              <a:defRPr sz="1950" b="0">
                <a:solidFill>
                  <a:srgbClr val="293C38"/>
                </a:solidFill>
                <a:latin typeface="Arial"/>
                <a:ea typeface="Arial"/>
                <a:cs typeface="Arial"/>
              </a:defRPr>
            </a:lvl4pPr>
            <a:lvl5pPr algn="l">
              <a:defRPr sz="1950" b="0">
                <a:solidFill>
                  <a:srgbClr val="293C38"/>
                </a:solidFill>
                <a:latin typeface="Arial"/>
                <a:ea typeface="Arial"/>
                <a:cs typeface="Arial"/>
              </a:defRPr>
            </a:lvl5pPr>
            <a:lvl6pPr algn="l">
              <a:defRPr sz="1950" b="0">
                <a:solidFill>
                  <a:srgbClr val="293C38"/>
                </a:solidFill>
                <a:latin typeface="Arial"/>
                <a:ea typeface="Arial"/>
                <a:cs typeface="Arial"/>
              </a:defRPr>
            </a:lvl6pPr>
            <a:lvl7pPr algn="l">
              <a:defRPr sz="1950" b="0">
                <a:solidFill>
                  <a:srgbClr val="293C38"/>
                </a:solidFill>
                <a:latin typeface="Arial"/>
                <a:ea typeface="Arial"/>
                <a:cs typeface="Arial"/>
              </a:defRPr>
            </a:lvl7pPr>
            <a:lvl8pPr algn="l">
              <a:defRPr sz="1950" b="0">
                <a:solidFill>
                  <a:srgbClr val="293C38"/>
                </a:solidFill>
                <a:latin typeface="Arial"/>
                <a:ea typeface="Arial"/>
                <a:cs typeface="Arial"/>
              </a:defRPr>
            </a:lvl8pPr>
            <a:lvl9pPr algn="l">
              <a:defRPr sz="1950" b="0">
                <a:solidFill>
                  <a:srgbClr val="293C38"/>
                </a:solidFill>
                <a:latin typeface="Arial"/>
                <a:ea typeface="Arial"/>
                <a:cs typeface="Arial"/>
              </a:defRPr>
            </a:lvl9pPr>
          </a:lstStyle>
          <a:p xmlns:a="http://schemas.openxmlformats.org/drawingml/2006/main">
            <a:pPr algn="l">
              <a:defRPr sz="1950" b="0">
                <a:solidFill>
                  <a:srgbClr val="293C38"/>
                </a:solidFill>
                <a:latin typeface="Arial"/>
                <a:ea typeface="Arial"/>
                <a:cs typeface="Arial"/>
              </a:defRPr>
            </a:pPr>
            <a:r>
              <a:rPr sz="1950" b="0">
                <a:solidFill>
                  <a:srgbClr val="293C38"/>
                </a:solidFill>
                <a:latin typeface="Arial"/>
                <a:ea typeface="Arial"/>
                <a:cs typeface="Arial"/>
              </a:rPr>
              <a:t>Progress follows completed checks, rather than an announced date.</a:t>
            </a:r>
          </a:p>
        </p:txBody>
      </p:sp>
      <p:sp>
        <p:nvSpPr>
          <p:cNvPr id="5" name="">
            <a:extLst xmlns:a="http://schemas.openxmlformats.org/drawingml/2006/main">
              <a:ext uri="{FF2B5EF4-FFF2-40B4-BE49-F238E27FC236}">
                <a16:creationId xmlns:a16="http://schemas.microsoft.com/office/drawing/2014/main" id="{FFCF61D1-15F5-4D2A-8F29-59EB1E44E482}"/>
              </a:ext>
            </a:extLst>
          </p:cNvPr>
          <p:cNvSpPr>
            <a:spLocks xmlns:a="http://schemas.openxmlformats.org/drawingml/2006/main" noGrp="1"/>
          </p:cNvSpPr>
          <p:nvPr/>
        </p:nvSpPr>
        <p:spPr>
          <a:xfrm xmlns:a="http://schemas.openxmlformats.org/drawingml/2006/main">
            <a:off x="704850" y="30003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023D9EF1-E53C-48AE-B3AA-5819129B6399}"/>
              </a:ext>
            </a:extLst>
          </p:cNvPr>
          <p:cNvSpPr>
            <a:spLocks xmlns:a="http://schemas.openxmlformats.org/drawingml/2006/main" noGrp="1"/>
          </p:cNvSpPr>
          <p:nvPr/>
        </p:nvSpPr>
        <p:spPr>
          <a:xfrm xmlns:a="http://schemas.openxmlformats.org/drawingml/2006/main">
            <a:off x="1428750" y="300037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Prepare</a:t>
            </a:r>
          </a:p>
        </p:txBody>
      </p:sp>
      <p:sp>
        <p:nvSpPr>
          <p:cNvPr id="7" name="">
            <a:extLst xmlns:a="http://schemas.openxmlformats.org/drawingml/2006/main">
              <a:ext uri="{FF2B5EF4-FFF2-40B4-BE49-F238E27FC236}">
                <a16:creationId xmlns:a16="http://schemas.microsoft.com/office/drawing/2014/main" id="{A17FF783-F07F-41AB-AB17-460317D6AF1B}"/>
              </a:ext>
            </a:extLst>
          </p:cNvPr>
          <p:cNvSpPr>
            <a:spLocks xmlns:a="http://schemas.openxmlformats.org/drawingml/2006/main" noGrp="1"/>
          </p:cNvSpPr>
          <p:nvPr/>
        </p:nvSpPr>
        <p:spPr>
          <a:xfrm xmlns:a="http://schemas.openxmlformats.org/drawingml/2006/main">
            <a:off x="3762375" y="3000375"/>
            <a:ext cx="752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Keep original identity and the wardrobe tool clear.</a:t>
            </a:r>
          </a:p>
        </p:txBody>
      </p:sp>
      <p:sp>
        <p:nvSpPr>
          <p:cNvPr id="8" name="">
            <a:extLst xmlns:a="http://schemas.openxmlformats.org/drawingml/2006/main">
              <a:ext uri="{FF2B5EF4-FFF2-40B4-BE49-F238E27FC236}">
                <a16:creationId xmlns:a16="http://schemas.microsoft.com/office/drawing/2014/main" id="{A83FA9B2-2FFE-4201-93D6-007CBC69EAA4}"/>
              </a:ext>
            </a:extLst>
          </p:cNvPr>
          <p:cNvSpPr>
            <a:spLocks xmlns:a="http://schemas.openxmlformats.org/drawingml/2006/main" noGrp="1"/>
          </p:cNvSpPr>
          <p:nvPr/>
        </p:nvSpPr>
        <p:spPr>
          <a:xfrm xmlns:a="http://schemas.openxmlformats.org/drawingml/2006/main">
            <a:off x="704850" y="35909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C7E95347-D644-4E37-91D0-4906228A1EA9}"/>
              </a:ext>
            </a:extLst>
          </p:cNvPr>
          <p:cNvSpPr>
            <a:spLocks xmlns:a="http://schemas.openxmlformats.org/drawingml/2006/main" noGrp="1"/>
          </p:cNvSpPr>
          <p:nvPr/>
        </p:nvSpPr>
        <p:spPr>
          <a:xfrm xmlns:a="http://schemas.openxmlformats.org/drawingml/2006/main">
            <a:off x="1428750" y="359092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Develop</a:t>
            </a:r>
          </a:p>
        </p:txBody>
      </p:sp>
      <p:sp>
        <p:nvSpPr>
          <p:cNvPr id="10" name="">
            <a:extLst xmlns:a="http://schemas.openxmlformats.org/drawingml/2006/main">
              <a:ext uri="{FF2B5EF4-FFF2-40B4-BE49-F238E27FC236}">
                <a16:creationId xmlns:a16="http://schemas.microsoft.com/office/drawing/2014/main" id="{7F5A81E5-638D-401A-AF24-2D701A881918}"/>
              </a:ext>
            </a:extLst>
          </p:cNvPr>
          <p:cNvSpPr>
            <a:spLocks xmlns:a="http://schemas.openxmlformats.org/drawingml/2006/main" noGrp="1"/>
          </p:cNvSpPr>
          <p:nvPr/>
        </p:nvSpPr>
        <p:spPr>
          <a:xfrm xmlns:a="http://schemas.openxmlformats.org/drawingml/2006/main">
            <a:off x="3762375" y="3590925"/>
            <a:ext cx="752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Review processes, potential partners and physical samples.</a:t>
            </a:r>
          </a:p>
        </p:txBody>
      </p:sp>
      <p:sp>
        <p:nvSpPr>
          <p:cNvPr id="11" name="">
            <a:extLst xmlns:a="http://schemas.openxmlformats.org/drawingml/2006/main">
              <a:ext uri="{FF2B5EF4-FFF2-40B4-BE49-F238E27FC236}">
                <a16:creationId xmlns:a16="http://schemas.microsoft.com/office/drawing/2014/main" id="{831ABCD4-D189-49F8-9E1C-6DF9DDFDB985}"/>
              </a:ext>
            </a:extLst>
          </p:cNvPr>
          <p:cNvSpPr>
            <a:spLocks xmlns:a="http://schemas.openxmlformats.org/drawingml/2006/main" noGrp="1"/>
          </p:cNvSpPr>
          <p:nvPr/>
        </p:nvSpPr>
        <p:spPr>
          <a:xfrm xmlns:a="http://schemas.openxmlformats.org/drawingml/2006/main">
            <a:off x="704850" y="41814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D5B2EA6-CC61-4DFF-A0B8-3341B630E519}"/>
              </a:ext>
            </a:extLst>
          </p:cNvPr>
          <p:cNvSpPr>
            <a:spLocks xmlns:a="http://schemas.openxmlformats.org/drawingml/2006/main" noGrp="1"/>
          </p:cNvSpPr>
          <p:nvPr/>
        </p:nvSpPr>
        <p:spPr>
          <a:xfrm xmlns:a="http://schemas.openxmlformats.org/drawingml/2006/main">
            <a:off x="1428750" y="418147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Validate</a:t>
            </a:r>
          </a:p>
        </p:txBody>
      </p:sp>
      <p:sp>
        <p:nvSpPr>
          <p:cNvPr id="13" name="">
            <a:extLst xmlns:a="http://schemas.openxmlformats.org/drawingml/2006/main">
              <a:ext uri="{FF2B5EF4-FFF2-40B4-BE49-F238E27FC236}">
                <a16:creationId xmlns:a16="http://schemas.microsoft.com/office/drawing/2014/main" id="{5FC8C638-4E3C-42BB-B117-4D1EA24AC8F4}"/>
              </a:ext>
            </a:extLst>
          </p:cNvPr>
          <p:cNvSpPr>
            <a:spLocks xmlns:a="http://schemas.openxmlformats.org/drawingml/2006/main" noGrp="1"/>
          </p:cNvSpPr>
          <p:nvPr/>
        </p:nvSpPr>
        <p:spPr>
          <a:xfrm xmlns:a="http://schemas.openxmlformats.org/drawingml/2006/main">
            <a:off x="3762375" y="4181475"/>
            <a:ext cx="752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Check the joint, garment fit, materials, safety and QC.</a:t>
            </a:r>
          </a:p>
        </p:txBody>
      </p:sp>
      <p:sp>
        <p:nvSpPr>
          <p:cNvPr id="14" name="">
            <a:extLst xmlns:a="http://schemas.openxmlformats.org/drawingml/2006/main">
              <a:ext uri="{FF2B5EF4-FFF2-40B4-BE49-F238E27FC236}">
                <a16:creationId xmlns:a16="http://schemas.microsoft.com/office/drawing/2014/main" id="{F09C8914-EAC8-4490-843F-0B07C4FC4714}"/>
              </a:ext>
            </a:extLst>
          </p:cNvPr>
          <p:cNvSpPr>
            <a:spLocks xmlns:a="http://schemas.openxmlformats.org/drawingml/2006/main" noGrp="1"/>
          </p:cNvSpPr>
          <p:nvPr/>
        </p:nvSpPr>
        <p:spPr>
          <a:xfrm xmlns:a="http://schemas.openxmlformats.org/drawingml/2006/main">
            <a:off x="704850" y="47720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04</a:t>
            </a:r>
          </a:p>
        </p:txBody>
      </p:sp>
      <p:sp>
        <p:nvSpPr>
          <p:cNvPr id="15" name="">
            <a:extLst xmlns:a="http://schemas.openxmlformats.org/drawingml/2006/main">
              <a:ext uri="{FF2B5EF4-FFF2-40B4-BE49-F238E27FC236}">
                <a16:creationId xmlns:a16="http://schemas.microsoft.com/office/drawing/2014/main" id="{C66F047B-DE7B-452A-BFE2-0924705A73C1}"/>
              </a:ext>
            </a:extLst>
          </p:cNvPr>
          <p:cNvSpPr>
            <a:spLocks xmlns:a="http://schemas.openxmlformats.org/drawingml/2006/main" noGrp="1"/>
          </p:cNvSpPr>
          <p:nvPr/>
        </p:nvSpPr>
        <p:spPr>
          <a:xfrm xmlns:a="http://schemas.openxmlformats.org/drawingml/2006/main">
            <a:off x="1428750" y="477202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Confirm</a:t>
            </a:r>
          </a:p>
        </p:txBody>
      </p:sp>
      <p:sp>
        <p:nvSpPr>
          <p:cNvPr id="16" name="">
            <a:extLst xmlns:a="http://schemas.openxmlformats.org/drawingml/2006/main">
              <a:ext uri="{FF2B5EF4-FFF2-40B4-BE49-F238E27FC236}">
                <a16:creationId xmlns:a16="http://schemas.microsoft.com/office/drawing/2014/main" id="{1BEBA684-E2F8-4E03-95D3-375CFD6CFDE5}"/>
              </a:ext>
            </a:extLst>
          </p:cNvPr>
          <p:cNvSpPr>
            <a:spLocks xmlns:a="http://schemas.openxmlformats.org/drawingml/2006/main" noGrp="1"/>
          </p:cNvSpPr>
          <p:nvPr/>
        </p:nvSpPr>
        <p:spPr>
          <a:xfrm xmlns:a="http://schemas.openxmlformats.org/drawingml/2006/main">
            <a:off x="3762375" y="4772025"/>
            <a:ext cx="752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Publish final specifications, price and fulfilment terms.</a:t>
            </a:r>
          </a:p>
        </p:txBody>
      </p:sp>
      <p:sp>
        <p:nvSpPr>
          <p:cNvPr id="17" name="">
            <a:extLst xmlns:a="http://schemas.openxmlformats.org/drawingml/2006/main">
              <a:ext uri="{FF2B5EF4-FFF2-40B4-BE49-F238E27FC236}">
                <a16:creationId xmlns:a16="http://schemas.microsoft.com/office/drawing/2014/main" id="{1888650A-9143-45DC-9DA5-F38A34FC3820}"/>
              </a:ext>
            </a:extLst>
          </p:cNvPr>
          <p:cNvSpPr>
            <a:spLocks xmlns:a="http://schemas.openxmlformats.org/drawingml/2006/main" noGrp="1"/>
          </p:cNvSpPr>
          <p:nvPr/>
        </p:nvSpPr>
        <p:spPr>
          <a:xfrm xmlns:a="http://schemas.openxmlformats.org/drawingml/2006/main">
            <a:off x="704850" y="53625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05</a:t>
            </a:r>
          </a:p>
        </p:txBody>
      </p:sp>
      <p:sp>
        <p:nvSpPr>
          <p:cNvPr id="18" name="">
            <a:extLst xmlns:a="http://schemas.openxmlformats.org/drawingml/2006/main">
              <a:ext uri="{FF2B5EF4-FFF2-40B4-BE49-F238E27FC236}">
                <a16:creationId xmlns:a16="http://schemas.microsoft.com/office/drawing/2014/main" id="{EFDC3D6C-6D37-4E88-8B1A-D587533D3DE5}"/>
              </a:ext>
            </a:extLst>
          </p:cNvPr>
          <p:cNvSpPr>
            <a:spLocks xmlns:a="http://schemas.openxmlformats.org/drawingml/2006/main" noGrp="1"/>
          </p:cNvSpPr>
          <p:nvPr/>
        </p:nvSpPr>
        <p:spPr>
          <a:xfrm xmlns:a="http://schemas.openxmlformats.org/drawingml/2006/main">
            <a:off x="1428750" y="536257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1">
                <a:solidFill>
                  <a:srgbClr val="293C38"/>
                </a:solidFill>
                <a:latin typeface="Arial"/>
                <a:ea typeface="Arial"/>
                <a:cs typeface="Arial"/>
              </a:defRPr>
            </a:defPPr>
            <a:lvl1pPr algn="l">
              <a:defRPr sz="2025" b="1">
                <a:solidFill>
                  <a:srgbClr val="293C38"/>
                </a:solidFill>
                <a:latin typeface="Arial"/>
                <a:ea typeface="Arial"/>
                <a:cs typeface="Arial"/>
              </a:defRPr>
            </a:lvl1pPr>
            <a:lvl2pPr algn="l">
              <a:defRPr sz="2025" b="1">
                <a:solidFill>
                  <a:srgbClr val="293C38"/>
                </a:solidFill>
                <a:latin typeface="Arial"/>
                <a:ea typeface="Arial"/>
                <a:cs typeface="Arial"/>
              </a:defRPr>
            </a:lvl2pPr>
            <a:lvl3pPr algn="l">
              <a:defRPr sz="2025" b="1">
                <a:solidFill>
                  <a:srgbClr val="293C38"/>
                </a:solidFill>
                <a:latin typeface="Arial"/>
                <a:ea typeface="Arial"/>
                <a:cs typeface="Arial"/>
              </a:defRPr>
            </a:lvl3pPr>
            <a:lvl4pPr algn="l">
              <a:defRPr sz="2025" b="1">
                <a:solidFill>
                  <a:srgbClr val="293C38"/>
                </a:solidFill>
                <a:latin typeface="Arial"/>
                <a:ea typeface="Arial"/>
                <a:cs typeface="Arial"/>
              </a:defRPr>
            </a:lvl4pPr>
            <a:lvl5pPr algn="l">
              <a:defRPr sz="2025" b="1">
                <a:solidFill>
                  <a:srgbClr val="293C38"/>
                </a:solidFill>
                <a:latin typeface="Arial"/>
                <a:ea typeface="Arial"/>
                <a:cs typeface="Arial"/>
              </a:defRPr>
            </a:lvl5pPr>
            <a:lvl6pPr algn="l">
              <a:defRPr sz="2025" b="1">
                <a:solidFill>
                  <a:srgbClr val="293C38"/>
                </a:solidFill>
                <a:latin typeface="Arial"/>
                <a:ea typeface="Arial"/>
                <a:cs typeface="Arial"/>
              </a:defRPr>
            </a:lvl6pPr>
            <a:lvl7pPr algn="l">
              <a:defRPr sz="2025" b="1">
                <a:solidFill>
                  <a:srgbClr val="293C38"/>
                </a:solidFill>
                <a:latin typeface="Arial"/>
                <a:ea typeface="Arial"/>
                <a:cs typeface="Arial"/>
              </a:defRPr>
            </a:lvl7pPr>
            <a:lvl8pPr algn="l">
              <a:defRPr sz="2025" b="1">
                <a:solidFill>
                  <a:srgbClr val="293C38"/>
                </a:solidFill>
                <a:latin typeface="Arial"/>
                <a:ea typeface="Arial"/>
                <a:cs typeface="Arial"/>
              </a:defRPr>
            </a:lvl8pPr>
            <a:lvl9pPr algn="l">
              <a:defRPr sz="2025" b="1">
                <a:solidFill>
                  <a:srgbClr val="293C38"/>
                </a:solidFill>
                <a:latin typeface="Arial"/>
                <a:ea typeface="Arial"/>
                <a:cs typeface="Arial"/>
              </a:defRPr>
            </a:lvl9pPr>
          </a:lstStyle>
          <a:p xmlns:a="http://schemas.openxmlformats.org/drawingml/2006/main">
            <a:pPr algn="l">
              <a:defRPr sz="2025" b="1">
                <a:solidFill>
                  <a:srgbClr val="293C38"/>
                </a:solidFill>
                <a:latin typeface="Arial"/>
                <a:ea typeface="Arial"/>
                <a:cs typeface="Arial"/>
              </a:defRPr>
            </a:pPr>
            <a:r>
              <a:rPr sz="2025" b="1">
                <a:solidFill>
                  <a:srgbClr val="293C38"/>
                </a:solidFill>
                <a:latin typeface="Arial"/>
                <a:ea typeface="Arial"/>
                <a:cs typeface="Arial"/>
              </a:rPr>
              <a:t>Release</a:t>
            </a:r>
          </a:p>
        </p:txBody>
      </p:sp>
      <p:sp>
        <p:nvSpPr>
          <p:cNvPr id="19" name="">
            <a:extLst xmlns:a="http://schemas.openxmlformats.org/drawingml/2006/main">
              <a:ext uri="{FF2B5EF4-FFF2-40B4-BE49-F238E27FC236}">
                <a16:creationId xmlns:a16="http://schemas.microsoft.com/office/drawing/2014/main" id="{CE01BAC3-4B87-47F1-AA68-7CFB8A1D359E}"/>
              </a:ext>
            </a:extLst>
          </p:cNvPr>
          <p:cNvSpPr>
            <a:spLocks xmlns:a="http://schemas.openxmlformats.org/drawingml/2006/main" noGrp="1"/>
          </p:cNvSpPr>
          <p:nvPr/>
        </p:nvSpPr>
        <p:spPr>
          <a:xfrm xmlns:a="http://schemas.openxmlformats.org/drawingml/2006/main">
            <a:off x="3762375" y="5362575"/>
            <a:ext cx="752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875" b="0">
                <a:solidFill>
                  <a:srgbClr val="293C38"/>
                </a:solidFill>
                <a:latin typeface="Arial"/>
                <a:ea typeface="Arial"/>
                <a:cs typeface="Arial"/>
              </a:defRPr>
            </a:defPPr>
            <a:lvl1pPr algn="l">
              <a:defRPr sz="1875" b="0">
                <a:solidFill>
                  <a:srgbClr val="293C38"/>
                </a:solidFill>
                <a:latin typeface="Arial"/>
                <a:ea typeface="Arial"/>
                <a:cs typeface="Arial"/>
              </a:defRPr>
            </a:lvl1pPr>
            <a:lvl2pPr algn="l">
              <a:defRPr sz="1875" b="0">
                <a:solidFill>
                  <a:srgbClr val="293C38"/>
                </a:solidFill>
                <a:latin typeface="Arial"/>
                <a:ea typeface="Arial"/>
                <a:cs typeface="Arial"/>
              </a:defRPr>
            </a:lvl2pPr>
            <a:lvl3pPr algn="l">
              <a:defRPr sz="1875" b="0">
                <a:solidFill>
                  <a:srgbClr val="293C38"/>
                </a:solidFill>
                <a:latin typeface="Arial"/>
                <a:ea typeface="Arial"/>
                <a:cs typeface="Arial"/>
              </a:defRPr>
            </a:lvl3pPr>
            <a:lvl4pPr algn="l">
              <a:defRPr sz="1875" b="0">
                <a:solidFill>
                  <a:srgbClr val="293C38"/>
                </a:solidFill>
                <a:latin typeface="Arial"/>
                <a:ea typeface="Arial"/>
                <a:cs typeface="Arial"/>
              </a:defRPr>
            </a:lvl4pPr>
            <a:lvl5pPr algn="l">
              <a:defRPr sz="1875" b="0">
                <a:solidFill>
                  <a:srgbClr val="293C38"/>
                </a:solidFill>
                <a:latin typeface="Arial"/>
                <a:ea typeface="Arial"/>
                <a:cs typeface="Arial"/>
              </a:defRPr>
            </a:lvl5pPr>
            <a:lvl6pPr algn="l">
              <a:defRPr sz="1875" b="0">
                <a:solidFill>
                  <a:srgbClr val="293C38"/>
                </a:solidFill>
                <a:latin typeface="Arial"/>
                <a:ea typeface="Arial"/>
                <a:cs typeface="Arial"/>
              </a:defRPr>
            </a:lvl6pPr>
            <a:lvl7pPr algn="l">
              <a:defRPr sz="1875" b="0">
                <a:solidFill>
                  <a:srgbClr val="293C38"/>
                </a:solidFill>
                <a:latin typeface="Arial"/>
                <a:ea typeface="Arial"/>
                <a:cs typeface="Arial"/>
              </a:defRPr>
            </a:lvl7pPr>
            <a:lvl8pPr algn="l">
              <a:defRPr sz="1875" b="0">
                <a:solidFill>
                  <a:srgbClr val="293C38"/>
                </a:solidFill>
                <a:latin typeface="Arial"/>
                <a:ea typeface="Arial"/>
                <a:cs typeface="Arial"/>
              </a:defRPr>
            </a:lvl8pPr>
            <a:lvl9pPr algn="l">
              <a:defRPr sz="1875" b="0">
                <a:solidFill>
                  <a:srgbClr val="293C38"/>
                </a:solidFill>
                <a:latin typeface="Arial"/>
                <a:ea typeface="Arial"/>
                <a:cs typeface="Arial"/>
              </a:defRPr>
            </a:lvl9pPr>
          </a:lstStyle>
          <a:p xmlns:a="http://schemas.openxmlformats.org/drawingml/2006/main">
            <a:pPr algn="l">
              <a:defRPr sz="1875" b="0">
                <a:solidFill>
                  <a:srgbClr val="293C38"/>
                </a:solidFill>
                <a:latin typeface="Arial"/>
                <a:ea typeface="Arial"/>
                <a:cs typeface="Arial"/>
              </a:defRPr>
            </a:pPr>
            <a:r>
              <a:rPr sz="1875" b="0">
                <a:solidFill>
                  <a:srgbClr val="293C38"/>
                </a:solidFill>
                <a:latin typeface="Arial"/>
                <a:ea typeface="Arial"/>
                <a:cs typeface="Arial"/>
              </a:rPr>
              <a:t>Open a limited launch only after the earlier gates pass.</a:t>
            </a:r>
          </a:p>
        </p:txBody>
      </p:sp>
      <p:sp>
        <p:nvSpPr>
          <p:cNvPr id="20" name="">
            <a:extLst xmlns:a="http://schemas.openxmlformats.org/drawingml/2006/main">
              <a:ext uri="{FF2B5EF4-FFF2-40B4-BE49-F238E27FC236}">
                <a16:creationId xmlns:a16="http://schemas.microsoft.com/office/drawing/2014/main" id="{26C409A9-55DB-458F-A4D7-42F408DD3119}"/>
              </a:ext>
            </a:extLst>
          </p:cNvPr>
          <p:cNvSpPr>
            <a:spLocks xmlns:a="http://schemas.openxmlformats.org/drawingml/2006/main" noGrp="1"/>
          </p:cNvSpPr>
          <p:nvPr/>
        </p:nvSpPr>
        <p:spPr>
          <a:xfrm xmlns:a="http://schemas.openxmlformats.org/drawingml/2006/main">
            <a:off x="704850" y="6200775"/>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425" b="0">
                <a:solidFill>
                  <a:srgbClr val="293C38"/>
                </a:solidFill>
                <a:latin typeface="Arial"/>
                <a:ea typeface="Arial"/>
                <a:cs typeface="Arial"/>
              </a:defRPr>
            </a:defPPr>
            <a:lvl1pPr algn="l">
              <a:defRPr sz="1425" b="0">
                <a:solidFill>
                  <a:srgbClr val="293C38"/>
                </a:solidFill>
                <a:latin typeface="Arial"/>
                <a:ea typeface="Arial"/>
                <a:cs typeface="Arial"/>
              </a:defRPr>
            </a:lvl1pPr>
            <a:lvl2pPr algn="l">
              <a:defRPr sz="1425" b="0">
                <a:solidFill>
                  <a:srgbClr val="293C38"/>
                </a:solidFill>
                <a:latin typeface="Arial"/>
                <a:ea typeface="Arial"/>
                <a:cs typeface="Arial"/>
              </a:defRPr>
            </a:lvl2pPr>
            <a:lvl3pPr algn="l">
              <a:defRPr sz="1425" b="0">
                <a:solidFill>
                  <a:srgbClr val="293C38"/>
                </a:solidFill>
                <a:latin typeface="Arial"/>
                <a:ea typeface="Arial"/>
                <a:cs typeface="Arial"/>
              </a:defRPr>
            </a:lvl3pPr>
            <a:lvl4pPr algn="l">
              <a:defRPr sz="1425" b="0">
                <a:solidFill>
                  <a:srgbClr val="293C38"/>
                </a:solidFill>
                <a:latin typeface="Arial"/>
                <a:ea typeface="Arial"/>
                <a:cs typeface="Arial"/>
              </a:defRPr>
            </a:lvl4pPr>
            <a:lvl5pPr algn="l">
              <a:defRPr sz="1425" b="0">
                <a:solidFill>
                  <a:srgbClr val="293C38"/>
                </a:solidFill>
                <a:latin typeface="Arial"/>
                <a:ea typeface="Arial"/>
                <a:cs typeface="Arial"/>
              </a:defRPr>
            </a:lvl5pPr>
            <a:lvl6pPr algn="l">
              <a:defRPr sz="1425" b="0">
                <a:solidFill>
                  <a:srgbClr val="293C38"/>
                </a:solidFill>
                <a:latin typeface="Arial"/>
                <a:ea typeface="Arial"/>
                <a:cs typeface="Arial"/>
              </a:defRPr>
            </a:lvl6pPr>
            <a:lvl7pPr algn="l">
              <a:defRPr sz="1425" b="0">
                <a:solidFill>
                  <a:srgbClr val="293C38"/>
                </a:solidFill>
                <a:latin typeface="Arial"/>
                <a:ea typeface="Arial"/>
                <a:cs typeface="Arial"/>
              </a:defRPr>
            </a:lvl7pPr>
            <a:lvl8pPr algn="l">
              <a:defRPr sz="1425" b="0">
                <a:solidFill>
                  <a:srgbClr val="293C38"/>
                </a:solidFill>
                <a:latin typeface="Arial"/>
                <a:ea typeface="Arial"/>
                <a:cs typeface="Arial"/>
              </a:defRPr>
            </a:lvl8pPr>
            <a:lvl9pPr algn="l">
              <a:defRPr sz="1425" b="0">
                <a:solidFill>
                  <a:srgbClr val="293C38"/>
                </a:solidFill>
                <a:latin typeface="Arial"/>
                <a:ea typeface="Arial"/>
                <a:cs typeface="Arial"/>
              </a:defRPr>
            </a:lvl9pPr>
          </a:lstStyle>
          <a:p xmlns:a="http://schemas.openxmlformats.org/drawingml/2006/main">
            <a:pPr algn="l">
              <a:defRPr sz="1425" b="0">
                <a:solidFill>
                  <a:srgbClr val="293C38"/>
                </a:solidFill>
                <a:latin typeface="Arial"/>
                <a:ea typeface="Arial"/>
                <a:cs typeface="Arial"/>
              </a:defRPr>
            </a:pPr>
            <a:r>
              <a:rPr sz="1425" b="0">
                <a:solidFill>
                  <a:srgbClr val="293C38"/>
                </a:solidFill>
                <a:latin typeface="Arial"/>
                <a:ea typeface="Arial"/>
                <a:cs typeface="Arial"/>
              </a:rPr>
              <a:t>Original art and website preparation are evidenced. Product launch gates remain open.</a:t>
            </a:r>
          </a:p>
        </p:txBody>
      </p:sp>
    </p:spTree>
    <p:extLst>
      <p:ext uri="{BB962C8B-B14F-4D97-AF65-F5344CB8AC3E}">
        <p14:creationId xmlns:p14="http://schemas.microsoft.com/office/powerpoint/2010/main" val="434144848"/>
      </p:ext>
    </p:extLst>
  </p:cSld>
</p:sld>
</file>

<file path=ppt/slides/slide8.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8637F398-DAFE-4C73-834F-E29AA3764903}"/>
              </a:ext>
            </a:extLst>
          </p:cNvPr>
          <p:cNvPicPr>
            <a:picLocks xmlns:a="http://schemas.openxmlformats.org/drawingml/2006/main" noChangeAspect="1"/>
          </p:cNvPicPr>
          <p:nvPr/>
        </p:nvPicPr>
        <p:blipFill>
          <a:blip xmlns:r="http://schemas.openxmlformats.org/officeDocument/2006/relationships" xmlns:a="http://schemas.openxmlformats.org/drawingml/2006/main" r:embed="Reb8054ed0224473d"/>
          <a:stretch xmlns:a="http://schemas.openxmlformats.org/drawingml/2006/main"/>
        </p:blipFill>
        <p:spPr>
          <a:xfrm xmlns:a="http://schemas.openxmlformats.org/drawingml/2006/main">
            <a:off x="685800" y="362268"/>
            <a:ext cx="1362075" cy="34226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864EB92-E406-4EAE-9AEF-3E9D69B41F1D}"/>
              </a:ext>
            </a:extLst>
          </p:cNvPr>
          <p:cNvSpPr>
            <a:spLocks xmlns:a="http://schemas.openxmlformats.org/drawingml/2006/main" noGrp="1"/>
          </p:cNvSpPr>
          <p:nvPr/>
        </p:nvSpPr>
        <p:spPr>
          <a:xfrm xmlns:a="http://schemas.openxmlformats.org/drawingml/2006/main">
            <a:off x="9620250" y="4572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275" b="0">
                <a:solidFill>
                  <a:srgbClr val="80644B"/>
                </a:solidFill>
                <a:latin typeface="Arial"/>
                <a:ea typeface="Arial"/>
                <a:cs typeface="Arial"/>
              </a:defRPr>
            </a:defPPr>
            <a:lvl1pPr algn="l">
              <a:defRPr sz="1275" b="0">
                <a:solidFill>
                  <a:srgbClr val="80644B"/>
                </a:solidFill>
                <a:latin typeface="Arial"/>
                <a:ea typeface="Arial"/>
                <a:cs typeface="Arial"/>
              </a:defRPr>
            </a:lvl1pPr>
            <a:lvl2pPr algn="l">
              <a:defRPr sz="1275" b="0">
                <a:solidFill>
                  <a:srgbClr val="80644B"/>
                </a:solidFill>
                <a:latin typeface="Arial"/>
                <a:ea typeface="Arial"/>
                <a:cs typeface="Arial"/>
              </a:defRPr>
            </a:lvl2pPr>
            <a:lvl3pPr algn="l">
              <a:defRPr sz="1275" b="0">
                <a:solidFill>
                  <a:srgbClr val="80644B"/>
                </a:solidFill>
                <a:latin typeface="Arial"/>
                <a:ea typeface="Arial"/>
                <a:cs typeface="Arial"/>
              </a:defRPr>
            </a:lvl3pPr>
            <a:lvl4pPr algn="l">
              <a:defRPr sz="1275" b="0">
                <a:solidFill>
                  <a:srgbClr val="80644B"/>
                </a:solidFill>
                <a:latin typeface="Arial"/>
                <a:ea typeface="Arial"/>
                <a:cs typeface="Arial"/>
              </a:defRPr>
            </a:lvl4pPr>
            <a:lvl5pPr algn="l">
              <a:defRPr sz="1275" b="0">
                <a:solidFill>
                  <a:srgbClr val="80644B"/>
                </a:solidFill>
                <a:latin typeface="Arial"/>
                <a:ea typeface="Arial"/>
                <a:cs typeface="Arial"/>
              </a:defRPr>
            </a:lvl5pPr>
            <a:lvl6pPr algn="l">
              <a:defRPr sz="1275" b="0">
                <a:solidFill>
                  <a:srgbClr val="80644B"/>
                </a:solidFill>
                <a:latin typeface="Arial"/>
                <a:ea typeface="Arial"/>
                <a:cs typeface="Arial"/>
              </a:defRPr>
            </a:lvl6pPr>
            <a:lvl7pPr algn="l">
              <a:defRPr sz="1275" b="0">
                <a:solidFill>
                  <a:srgbClr val="80644B"/>
                </a:solidFill>
                <a:latin typeface="Arial"/>
                <a:ea typeface="Arial"/>
                <a:cs typeface="Arial"/>
              </a:defRPr>
            </a:lvl7pPr>
            <a:lvl8pPr algn="l">
              <a:defRPr sz="1275" b="0">
                <a:solidFill>
                  <a:srgbClr val="80644B"/>
                </a:solidFill>
                <a:latin typeface="Arial"/>
                <a:ea typeface="Arial"/>
                <a:cs typeface="Arial"/>
              </a:defRPr>
            </a:lvl8pPr>
            <a:lvl9pPr algn="l">
              <a:defRPr sz="1275" b="0">
                <a:solidFill>
                  <a:srgbClr val="80644B"/>
                </a:solidFill>
                <a:latin typeface="Arial"/>
                <a:ea typeface="Arial"/>
                <a:cs typeface="Arial"/>
              </a:defRPr>
            </a:lvl9pPr>
          </a:lstStyle>
          <a:p xmlns:a="http://schemas.openxmlformats.org/drawingml/2006/main">
            <a:pPr algn="l">
              <a:defRPr sz="1275" b="0">
                <a:solidFill>
                  <a:srgbClr val="80644B"/>
                </a:solidFill>
                <a:latin typeface="Arial"/>
                <a:ea typeface="Arial"/>
                <a:cs typeface="Arial"/>
              </a:defRPr>
            </a:pPr>
            <a:r>
              <a:rPr sz="1275" b="0">
                <a:solidFill>
                  <a:srgbClr val="80644B"/>
                </a:solidFill>
                <a:latin typeface="Arial"/>
                <a:ea typeface="Arial"/>
                <a:cs typeface="Arial"/>
              </a:rPr>
              <a:t>knodd.au     08</a:t>
            </a:r>
          </a:p>
        </p:txBody>
      </p:sp>
      <p:sp>
        <p:nvSpPr>
          <p:cNvPr id="3" name="">
            <a:extLst xmlns:a="http://schemas.openxmlformats.org/drawingml/2006/main">
              <a:ext uri="{FF2B5EF4-FFF2-40B4-BE49-F238E27FC236}">
                <a16:creationId xmlns:a16="http://schemas.microsoft.com/office/drawing/2014/main" id="{FAE72675-729A-4AF6-968A-C2F90A33AE68}"/>
              </a:ext>
            </a:extLst>
          </p:cNvPr>
          <p:cNvSpPr>
            <a:spLocks xmlns:a="http://schemas.openxmlformats.org/drawingml/2006/main" noGrp="1"/>
          </p:cNvSpPr>
          <p:nvPr/>
        </p:nvSpPr>
        <p:spPr>
          <a:xfrm xmlns:a="http://schemas.openxmlformats.org/drawingml/2006/main">
            <a:off x="685800" y="1285875"/>
            <a:ext cx="5905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4050" b="1">
                <a:solidFill>
                  <a:srgbClr val="293C38"/>
                </a:solidFill>
                <a:latin typeface="Arial"/>
                <a:ea typeface="Arial"/>
                <a:cs typeface="Arial"/>
              </a:defRPr>
            </a:defPPr>
            <a:lvl1pPr algn="l">
              <a:defRPr sz="4050" b="1">
                <a:solidFill>
                  <a:srgbClr val="293C38"/>
                </a:solidFill>
                <a:latin typeface="Arial"/>
                <a:ea typeface="Arial"/>
                <a:cs typeface="Arial"/>
              </a:defRPr>
            </a:lvl1pPr>
            <a:lvl2pPr algn="l">
              <a:defRPr sz="4050" b="1">
                <a:solidFill>
                  <a:srgbClr val="293C38"/>
                </a:solidFill>
                <a:latin typeface="Arial"/>
                <a:ea typeface="Arial"/>
                <a:cs typeface="Arial"/>
              </a:defRPr>
            </a:lvl2pPr>
            <a:lvl3pPr algn="l">
              <a:defRPr sz="4050" b="1">
                <a:solidFill>
                  <a:srgbClr val="293C38"/>
                </a:solidFill>
                <a:latin typeface="Arial"/>
                <a:ea typeface="Arial"/>
                <a:cs typeface="Arial"/>
              </a:defRPr>
            </a:lvl3pPr>
            <a:lvl4pPr algn="l">
              <a:defRPr sz="4050" b="1">
                <a:solidFill>
                  <a:srgbClr val="293C38"/>
                </a:solidFill>
                <a:latin typeface="Arial"/>
                <a:ea typeface="Arial"/>
                <a:cs typeface="Arial"/>
              </a:defRPr>
            </a:lvl4pPr>
            <a:lvl5pPr algn="l">
              <a:defRPr sz="4050" b="1">
                <a:solidFill>
                  <a:srgbClr val="293C38"/>
                </a:solidFill>
                <a:latin typeface="Arial"/>
                <a:ea typeface="Arial"/>
                <a:cs typeface="Arial"/>
              </a:defRPr>
            </a:lvl5pPr>
            <a:lvl6pPr algn="l">
              <a:defRPr sz="4050" b="1">
                <a:solidFill>
                  <a:srgbClr val="293C38"/>
                </a:solidFill>
                <a:latin typeface="Arial"/>
                <a:ea typeface="Arial"/>
                <a:cs typeface="Arial"/>
              </a:defRPr>
            </a:lvl6pPr>
            <a:lvl7pPr algn="l">
              <a:defRPr sz="4050" b="1">
                <a:solidFill>
                  <a:srgbClr val="293C38"/>
                </a:solidFill>
                <a:latin typeface="Arial"/>
                <a:ea typeface="Arial"/>
                <a:cs typeface="Arial"/>
              </a:defRPr>
            </a:lvl7pPr>
            <a:lvl8pPr algn="l">
              <a:defRPr sz="4050" b="1">
                <a:solidFill>
                  <a:srgbClr val="293C38"/>
                </a:solidFill>
                <a:latin typeface="Arial"/>
                <a:ea typeface="Arial"/>
                <a:cs typeface="Arial"/>
              </a:defRPr>
            </a:lvl8pPr>
            <a:lvl9pPr algn="l">
              <a:defRPr sz="4050" b="1">
                <a:solidFill>
                  <a:srgbClr val="293C38"/>
                </a:solidFill>
                <a:latin typeface="Arial"/>
                <a:ea typeface="Arial"/>
                <a:cs typeface="Arial"/>
              </a:defRPr>
            </a:lvl9pPr>
          </a:lstStyle>
          <a:p xmlns:a="http://schemas.openxmlformats.org/drawingml/2006/main">
            <a:pPr algn="l">
              <a:defRPr sz="4050" b="1">
                <a:solidFill>
                  <a:srgbClr val="293C38"/>
                </a:solidFill>
                <a:latin typeface="Arial"/>
                <a:ea typeface="Arial"/>
                <a:cs typeface="Arial"/>
              </a:defRPr>
            </a:pPr>
            <a:r>
              <a:rPr sz="4050" b="1">
                <a:solidFill>
                  <a:srgbClr val="293C38"/>
                </a:solidFill>
                <a:latin typeface="Arial"/>
                <a:ea typeface="Arial"/>
                <a:cs typeface="Arial"/>
              </a:rPr>
              <a:t>A little hello</a:t>
            </a:r>
          </a:p>
        </p:txBody>
      </p:sp>
      <p:sp>
        <p:nvSpPr>
          <p:cNvPr id="4" name="">
            <a:extLst xmlns:a="http://schemas.openxmlformats.org/drawingml/2006/main">
              <a:ext uri="{FF2B5EF4-FFF2-40B4-BE49-F238E27FC236}">
                <a16:creationId xmlns:a16="http://schemas.microsoft.com/office/drawing/2014/main" id="{575864E1-6CF3-45C4-980A-E77E6F93948B}"/>
              </a:ext>
            </a:extLst>
          </p:cNvPr>
          <p:cNvSpPr>
            <a:spLocks xmlns:a="http://schemas.openxmlformats.org/drawingml/2006/main" noGrp="1"/>
          </p:cNvSpPr>
          <p:nvPr/>
        </p:nvSpPr>
        <p:spPr>
          <a:xfrm xmlns:a="http://schemas.openxmlformats.org/drawingml/2006/main">
            <a:off x="704850" y="2505075"/>
            <a:ext cx="5619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700" b="1">
                <a:solidFill>
                  <a:srgbClr val="293C38"/>
                </a:solidFill>
                <a:latin typeface="Arial"/>
                <a:ea typeface="Arial"/>
                <a:cs typeface="Arial"/>
              </a:defRPr>
            </a:defPPr>
            <a:lvl1pPr algn="l">
              <a:defRPr sz="2700" b="1">
                <a:solidFill>
                  <a:srgbClr val="293C38"/>
                </a:solidFill>
                <a:latin typeface="Arial"/>
                <a:ea typeface="Arial"/>
                <a:cs typeface="Arial"/>
              </a:defRPr>
            </a:lvl1pPr>
            <a:lvl2pPr algn="l">
              <a:defRPr sz="2700" b="1">
                <a:solidFill>
                  <a:srgbClr val="293C38"/>
                </a:solidFill>
                <a:latin typeface="Arial"/>
                <a:ea typeface="Arial"/>
                <a:cs typeface="Arial"/>
              </a:defRPr>
            </a:lvl2pPr>
            <a:lvl3pPr algn="l">
              <a:defRPr sz="2700" b="1">
                <a:solidFill>
                  <a:srgbClr val="293C38"/>
                </a:solidFill>
                <a:latin typeface="Arial"/>
                <a:ea typeface="Arial"/>
                <a:cs typeface="Arial"/>
              </a:defRPr>
            </a:lvl3pPr>
            <a:lvl4pPr algn="l">
              <a:defRPr sz="2700" b="1">
                <a:solidFill>
                  <a:srgbClr val="293C38"/>
                </a:solidFill>
                <a:latin typeface="Arial"/>
                <a:ea typeface="Arial"/>
                <a:cs typeface="Arial"/>
              </a:defRPr>
            </a:lvl4pPr>
            <a:lvl5pPr algn="l">
              <a:defRPr sz="2700" b="1">
                <a:solidFill>
                  <a:srgbClr val="293C38"/>
                </a:solidFill>
                <a:latin typeface="Arial"/>
                <a:ea typeface="Arial"/>
                <a:cs typeface="Arial"/>
              </a:defRPr>
            </a:lvl5pPr>
            <a:lvl6pPr algn="l">
              <a:defRPr sz="2700" b="1">
                <a:solidFill>
                  <a:srgbClr val="293C38"/>
                </a:solidFill>
                <a:latin typeface="Arial"/>
                <a:ea typeface="Arial"/>
                <a:cs typeface="Arial"/>
              </a:defRPr>
            </a:lvl6pPr>
            <a:lvl7pPr algn="l">
              <a:defRPr sz="2700" b="1">
                <a:solidFill>
                  <a:srgbClr val="293C38"/>
                </a:solidFill>
                <a:latin typeface="Arial"/>
                <a:ea typeface="Arial"/>
                <a:cs typeface="Arial"/>
              </a:defRPr>
            </a:lvl7pPr>
            <a:lvl8pPr algn="l">
              <a:defRPr sz="2700" b="1">
                <a:solidFill>
                  <a:srgbClr val="293C38"/>
                </a:solidFill>
                <a:latin typeface="Arial"/>
                <a:ea typeface="Arial"/>
                <a:cs typeface="Arial"/>
              </a:defRPr>
            </a:lvl8pPr>
            <a:lvl9pPr algn="l">
              <a:defRPr sz="2700" b="1">
                <a:solidFill>
                  <a:srgbClr val="293C38"/>
                </a:solidFill>
                <a:latin typeface="Arial"/>
                <a:ea typeface="Arial"/>
                <a:cs typeface="Arial"/>
              </a:defRPr>
            </a:lvl9pPr>
          </a:lstStyle>
          <a:p xmlns:a="http://schemas.openxmlformats.org/drawingml/2006/main">
            <a:pPr algn="l">
              <a:defRPr sz="2700" b="1">
                <a:solidFill>
                  <a:srgbClr val="293C38"/>
                </a:solidFill>
                <a:latin typeface="Arial"/>
                <a:ea typeface="Arial"/>
                <a:cs typeface="Arial"/>
              </a:defRPr>
            </a:pPr>
            <a:r>
              <a:rPr sz="2700" b="1">
                <a:solidFill>
                  <a:srgbClr val="293C38"/>
                </a:solidFill>
                <a:latin typeface="Arial"/>
                <a:ea typeface="Arial"/>
                <a:cs typeface="Arial"/>
              </a:rPr>
              <a:t>A little character, with a look you can make your own.</a:t>
            </a:r>
          </a:p>
        </p:txBody>
      </p:sp>
      <p:sp>
        <p:nvSpPr>
          <p:cNvPr id="5" name="">
            <a:extLst xmlns:a="http://schemas.openxmlformats.org/drawingml/2006/main">
              <a:ext uri="{FF2B5EF4-FFF2-40B4-BE49-F238E27FC236}">
                <a16:creationId xmlns:a16="http://schemas.microsoft.com/office/drawing/2014/main" id="{411B736B-C947-4F52-BCDD-6845EDF32CC8}"/>
              </a:ext>
            </a:extLst>
          </p:cNvPr>
          <p:cNvSpPr>
            <a:spLocks xmlns:a="http://schemas.openxmlformats.org/drawingml/2006/main" noGrp="1"/>
          </p:cNvSpPr>
          <p:nvPr/>
        </p:nvSpPr>
        <p:spPr>
          <a:xfrm xmlns:a="http://schemas.openxmlformats.org/drawingml/2006/main">
            <a:off x="704850" y="4143375"/>
            <a:ext cx="52863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025" b="0">
                <a:solidFill>
                  <a:srgbClr val="293C38"/>
                </a:solidFill>
                <a:latin typeface="Arial"/>
                <a:ea typeface="Arial"/>
                <a:cs typeface="Arial"/>
              </a:defRPr>
            </a:defPPr>
            <a:lvl1pPr algn="l">
              <a:defRPr sz="2025" b="0">
                <a:solidFill>
                  <a:srgbClr val="293C38"/>
                </a:solidFill>
                <a:latin typeface="Arial"/>
                <a:ea typeface="Arial"/>
                <a:cs typeface="Arial"/>
              </a:defRPr>
            </a:lvl1pPr>
            <a:lvl2pPr algn="l">
              <a:defRPr sz="2025" b="0">
                <a:solidFill>
                  <a:srgbClr val="293C38"/>
                </a:solidFill>
                <a:latin typeface="Arial"/>
                <a:ea typeface="Arial"/>
                <a:cs typeface="Arial"/>
              </a:defRPr>
            </a:lvl2pPr>
            <a:lvl3pPr algn="l">
              <a:defRPr sz="2025" b="0">
                <a:solidFill>
                  <a:srgbClr val="293C38"/>
                </a:solidFill>
                <a:latin typeface="Arial"/>
                <a:ea typeface="Arial"/>
                <a:cs typeface="Arial"/>
              </a:defRPr>
            </a:lvl3pPr>
            <a:lvl4pPr algn="l">
              <a:defRPr sz="2025" b="0">
                <a:solidFill>
                  <a:srgbClr val="293C38"/>
                </a:solidFill>
                <a:latin typeface="Arial"/>
                <a:ea typeface="Arial"/>
                <a:cs typeface="Arial"/>
              </a:defRPr>
            </a:lvl4pPr>
            <a:lvl5pPr algn="l">
              <a:defRPr sz="2025" b="0">
                <a:solidFill>
                  <a:srgbClr val="293C38"/>
                </a:solidFill>
                <a:latin typeface="Arial"/>
                <a:ea typeface="Arial"/>
                <a:cs typeface="Arial"/>
              </a:defRPr>
            </a:lvl5pPr>
            <a:lvl6pPr algn="l">
              <a:defRPr sz="2025" b="0">
                <a:solidFill>
                  <a:srgbClr val="293C38"/>
                </a:solidFill>
                <a:latin typeface="Arial"/>
                <a:ea typeface="Arial"/>
                <a:cs typeface="Arial"/>
              </a:defRPr>
            </a:lvl6pPr>
            <a:lvl7pPr algn="l">
              <a:defRPr sz="2025" b="0">
                <a:solidFill>
                  <a:srgbClr val="293C38"/>
                </a:solidFill>
                <a:latin typeface="Arial"/>
                <a:ea typeface="Arial"/>
                <a:cs typeface="Arial"/>
              </a:defRPr>
            </a:lvl7pPr>
            <a:lvl8pPr algn="l">
              <a:defRPr sz="2025" b="0">
                <a:solidFill>
                  <a:srgbClr val="293C38"/>
                </a:solidFill>
                <a:latin typeface="Arial"/>
                <a:ea typeface="Arial"/>
                <a:cs typeface="Arial"/>
              </a:defRPr>
            </a:lvl8pPr>
            <a:lvl9pPr algn="l">
              <a:defRPr sz="2025" b="0">
                <a:solidFill>
                  <a:srgbClr val="293C38"/>
                </a:solidFill>
                <a:latin typeface="Arial"/>
                <a:ea typeface="Arial"/>
                <a:cs typeface="Arial"/>
              </a:defRPr>
            </a:lvl9pPr>
          </a:lstStyle>
          <a:p xmlns:a="http://schemas.openxmlformats.org/drawingml/2006/main">
            <a:pPr algn="l">
              <a:defRPr sz="2025" b="0">
                <a:solidFill>
                  <a:srgbClr val="293C38"/>
                </a:solidFill>
                <a:latin typeface="Arial"/>
                <a:ea typeface="Arial"/>
                <a:cs typeface="Arial"/>
              </a:defRPr>
            </a:pPr>
            <a:r>
              <a:rPr sz="2025" b="0">
                <a:solidFill>
                  <a:srgbClr val="293C38"/>
                </a:solidFill>
                <a:latin typeface="Arial"/>
                <a:ea typeface="Arial"/>
                <a:cs typeface="Arial"/>
              </a:rPr>
              <a:t>Explore the wardrobe, share an outfit idea or ask a question. Final product details and availability are confirmed before ordering.</a:t>
            </a:r>
          </a:p>
        </p:txBody>
      </p:sp>
      <p:sp>
        <p:nvSpPr>
          <p:cNvPr id="6" name="">
            <a:extLst xmlns:a="http://schemas.openxmlformats.org/drawingml/2006/main">
              <a:ext uri="{FF2B5EF4-FFF2-40B4-BE49-F238E27FC236}">
                <a16:creationId xmlns:a16="http://schemas.microsoft.com/office/drawing/2014/main" id="{20F50386-420F-4DFB-B7C2-BAB2B4CC6CF2}"/>
              </a:ext>
            </a:extLst>
          </p:cNvPr>
          <p:cNvSpPr>
            <a:spLocks xmlns:a="http://schemas.openxmlformats.org/drawingml/2006/main" noGrp="1"/>
          </p:cNvSpPr>
          <p:nvPr/>
        </p:nvSpPr>
        <p:spPr>
          <a:xfrm xmlns:a="http://schemas.openxmlformats.org/drawingml/2006/main">
            <a:off x="704850" y="567690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2775" b="1">
                <a:solidFill>
                  <a:srgbClr val="80644B"/>
                </a:solidFill>
                <a:latin typeface="Arial"/>
                <a:ea typeface="Arial"/>
                <a:cs typeface="Arial"/>
              </a:defRPr>
            </a:defPPr>
            <a:lvl1pPr algn="l">
              <a:defRPr sz="2775" b="1">
                <a:solidFill>
                  <a:srgbClr val="80644B"/>
                </a:solidFill>
                <a:latin typeface="Arial"/>
                <a:ea typeface="Arial"/>
                <a:cs typeface="Arial"/>
              </a:defRPr>
            </a:lvl1pPr>
            <a:lvl2pPr algn="l">
              <a:defRPr sz="2775" b="1">
                <a:solidFill>
                  <a:srgbClr val="80644B"/>
                </a:solidFill>
                <a:latin typeface="Arial"/>
                <a:ea typeface="Arial"/>
                <a:cs typeface="Arial"/>
              </a:defRPr>
            </a:lvl2pPr>
            <a:lvl3pPr algn="l">
              <a:defRPr sz="2775" b="1">
                <a:solidFill>
                  <a:srgbClr val="80644B"/>
                </a:solidFill>
                <a:latin typeface="Arial"/>
                <a:ea typeface="Arial"/>
                <a:cs typeface="Arial"/>
              </a:defRPr>
            </a:lvl3pPr>
            <a:lvl4pPr algn="l">
              <a:defRPr sz="2775" b="1">
                <a:solidFill>
                  <a:srgbClr val="80644B"/>
                </a:solidFill>
                <a:latin typeface="Arial"/>
                <a:ea typeface="Arial"/>
                <a:cs typeface="Arial"/>
              </a:defRPr>
            </a:lvl4pPr>
            <a:lvl5pPr algn="l">
              <a:defRPr sz="2775" b="1">
                <a:solidFill>
                  <a:srgbClr val="80644B"/>
                </a:solidFill>
                <a:latin typeface="Arial"/>
                <a:ea typeface="Arial"/>
                <a:cs typeface="Arial"/>
              </a:defRPr>
            </a:lvl5pPr>
            <a:lvl6pPr algn="l">
              <a:defRPr sz="2775" b="1">
                <a:solidFill>
                  <a:srgbClr val="80644B"/>
                </a:solidFill>
                <a:latin typeface="Arial"/>
                <a:ea typeface="Arial"/>
                <a:cs typeface="Arial"/>
              </a:defRPr>
            </a:lvl6pPr>
            <a:lvl7pPr algn="l">
              <a:defRPr sz="2775" b="1">
                <a:solidFill>
                  <a:srgbClr val="80644B"/>
                </a:solidFill>
                <a:latin typeface="Arial"/>
                <a:ea typeface="Arial"/>
                <a:cs typeface="Arial"/>
              </a:defRPr>
            </a:lvl7pPr>
            <a:lvl8pPr algn="l">
              <a:defRPr sz="2775" b="1">
                <a:solidFill>
                  <a:srgbClr val="80644B"/>
                </a:solidFill>
                <a:latin typeface="Arial"/>
                <a:ea typeface="Arial"/>
                <a:cs typeface="Arial"/>
              </a:defRPr>
            </a:lvl8pPr>
            <a:lvl9pPr algn="l">
              <a:defRPr sz="2775" b="1">
                <a:solidFill>
                  <a:srgbClr val="80644B"/>
                </a:solidFill>
                <a:latin typeface="Arial"/>
                <a:ea typeface="Arial"/>
                <a:cs typeface="Arial"/>
              </a:defRPr>
            </a:lvl9pPr>
          </a:lstStyle>
          <a:p xmlns:a="http://schemas.openxmlformats.org/drawingml/2006/main">
            <a:pPr algn="l">
              <a:defRPr sz="2775" b="1">
                <a:solidFill>
                  <a:srgbClr val="80644B"/>
                </a:solidFill>
                <a:latin typeface="Arial"/>
                <a:ea typeface="Arial"/>
                <a:cs typeface="Arial"/>
              </a:defRPr>
            </a:pPr>
            <a:r>
              <a:rPr sz="2775" b="1">
                <a:solidFill>
                  <a:srgbClr val="80644B"/>
                </a:solidFill>
                <a:latin typeface="Arial"/>
                <a:ea typeface="Arial"/>
                <a:cs typeface="Arial"/>
              </a:rPr>
              <a:t>knodd.au</a:t>
            </a:r>
          </a:p>
        </p:txBody>
      </p:sp>
      <p:sp>
        <p:nvSpPr>
          <p:cNvPr id="7" name="">
            <a:extLst xmlns:a="http://schemas.openxmlformats.org/drawingml/2006/main">
              <a:ext uri="{FF2B5EF4-FFF2-40B4-BE49-F238E27FC236}">
                <a16:creationId xmlns:a16="http://schemas.microsoft.com/office/drawing/2014/main" id="{521D3A52-F357-4923-A43E-F3FB01F29DDA}"/>
              </a:ext>
            </a:extLst>
          </p:cNvPr>
          <p:cNvSpPr>
            <a:spLocks xmlns:a="http://schemas.openxmlformats.org/drawingml/2006/main" noGrp="1"/>
          </p:cNvSpPr>
          <p:nvPr/>
        </p:nvSpPr>
        <p:spPr>
          <a:xfrm xmlns:a="http://schemas.openxmlformats.org/drawingml/2006/main">
            <a:off x="704850" y="6315075"/>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lstStyle xmlns:a="http://schemas.openxmlformats.org/drawingml/2006/main">
            <a:defPPr algn="l">
              <a:defRPr sz="1350" b="0">
                <a:solidFill>
                  <a:srgbClr val="80644B"/>
                </a:solidFill>
                <a:latin typeface="Arial"/>
                <a:ea typeface="Arial"/>
                <a:cs typeface="Arial"/>
              </a:defRPr>
            </a:defPPr>
            <a:lvl1pPr algn="l">
              <a:defRPr sz="1350" b="0">
                <a:solidFill>
                  <a:srgbClr val="80644B"/>
                </a:solidFill>
                <a:latin typeface="Arial"/>
                <a:ea typeface="Arial"/>
                <a:cs typeface="Arial"/>
              </a:defRPr>
            </a:lvl1pPr>
            <a:lvl2pPr algn="l">
              <a:defRPr sz="1350" b="0">
                <a:solidFill>
                  <a:srgbClr val="80644B"/>
                </a:solidFill>
                <a:latin typeface="Arial"/>
                <a:ea typeface="Arial"/>
                <a:cs typeface="Arial"/>
              </a:defRPr>
            </a:lvl2pPr>
            <a:lvl3pPr algn="l">
              <a:defRPr sz="1350" b="0">
                <a:solidFill>
                  <a:srgbClr val="80644B"/>
                </a:solidFill>
                <a:latin typeface="Arial"/>
                <a:ea typeface="Arial"/>
                <a:cs typeface="Arial"/>
              </a:defRPr>
            </a:lvl3pPr>
            <a:lvl4pPr algn="l">
              <a:defRPr sz="1350" b="0">
                <a:solidFill>
                  <a:srgbClr val="80644B"/>
                </a:solidFill>
                <a:latin typeface="Arial"/>
                <a:ea typeface="Arial"/>
                <a:cs typeface="Arial"/>
              </a:defRPr>
            </a:lvl4pPr>
            <a:lvl5pPr algn="l">
              <a:defRPr sz="1350" b="0">
                <a:solidFill>
                  <a:srgbClr val="80644B"/>
                </a:solidFill>
                <a:latin typeface="Arial"/>
                <a:ea typeface="Arial"/>
                <a:cs typeface="Arial"/>
              </a:defRPr>
            </a:lvl5pPr>
            <a:lvl6pPr algn="l">
              <a:defRPr sz="1350" b="0">
                <a:solidFill>
                  <a:srgbClr val="80644B"/>
                </a:solidFill>
                <a:latin typeface="Arial"/>
                <a:ea typeface="Arial"/>
                <a:cs typeface="Arial"/>
              </a:defRPr>
            </a:lvl6pPr>
            <a:lvl7pPr algn="l">
              <a:defRPr sz="1350" b="0">
                <a:solidFill>
                  <a:srgbClr val="80644B"/>
                </a:solidFill>
                <a:latin typeface="Arial"/>
                <a:ea typeface="Arial"/>
                <a:cs typeface="Arial"/>
              </a:defRPr>
            </a:lvl7pPr>
            <a:lvl8pPr algn="l">
              <a:defRPr sz="1350" b="0">
                <a:solidFill>
                  <a:srgbClr val="80644B"/>
                </a:solidFill>
                <a:latin typeface="Arial"/>
                <a:ea typeface="Arial"/>
                <a:cs typeface="Arial"/>
              </a:defRPr>
            </a:lvl8pPr>
            <a:lvl9pPr algn="l">
              <a:defRPr sz="1350" b="0">
                <a:solidFill>
                  <a:srgbClr val="80644B"/>
                </a:solidFill>
                <a:latin typeface="Arial"/>
                <a:ea typeface="Arial"/>
                <a:cs typeface="Arial"/>
              </a:defRPr>
            </a:lvl9pPr>
          </a:lstStyle>
          <a:p xmlns:a="http://schemas.openxmlformats.org/drawingml/2006/main">
            <a:pPr algn="l">
              <a:defRPr sz="1350" b="0">
                <a:solidFill>
                  <a:srgbClr val="80644B"/>
                </a:solidFill>
                <a:latin typeface="Arial"/>
                <a:ea typeface="Arial"/>
                <a:cs typeface="Arial"/>
              </a:defRPr>
            </a:pPr>
            <a:r>
              <a:rPr sz="1350" b="0">
                <a:solidFill>
                  <a:srgbClr val="80644B"/>
                </a:solidFill>
                <a:latin typeface="Arial"/>
                <a:ea typeface="Arial"/>
                <a:cs typeface="Arial"/>
              </a:rPr>
              <a:t>Future collaboration ideas would need separate agreements.</a:t>
            </a:r>
          </a:p>
        </p:txBody>
      </p:sp>
      <p:pic>
        <p:nvPicPr>
          <p:cNvPr id="8" name="">
            <a:extLst xmlns:a="http://schemas.openxmlformats.org/drawingml/2006/main">
              <a:ext uri="{FF2B5EF4-FFF2-40B4-BE49-F238E27FC236}">
                <a16:creationId xmlns:a16="http://schemas.microsoft.com/office/drawing/2014/main" id="{05239F2A-5BFF-4CFF-B207-D03D7366EE5B}"/>
              </a:ext>
            </a:extLst>
          </p:cNvPr>
          <p:cNvPicPr>
            <a:picLocks xmlns:a="http://schemas.openxmlformats.org/drawingml/2006/main" noChangeAspect="1"/>
          </p:cNvPicPr>
          <p:nvPr/>
        </p:nvPicPr>
        <p:blipFill>
          <a:blip xmlns:r="http://schemas.openxmlformats.org/officeDocument/2006/relationships" xmlns:a="http://schemas.openxmlformats.org/drawingml/2006/main" r:embed="R5d28582104154e8c"/>
          <a:stretch xmlns:a="http://schemas.openxmlformats.org/drawingml/2006/main"/>
        </p:blipFill>
        <p:spPr>
          <a:xfrm xmlns:a="http://schemas.openxmlformats.org/drawingml/2006/main">
            <a:off x="6858000" y="1447800"/>
            <a:ext cx="4429125" cy="4429125"/>
          </a:xfrm>
          <a:prstGeom xmlns:a="http://schemas.openxmlformats.org/drawingml/2006/main" prst="rect">
            <a:avLst/>
          </a:prstGeom>
        </p:spPr>
      </p:pic>
    </p:spTree>
    <p:extLst>
      <p:ext uri="{BB962C8B-B14F-4D97-AF65-F5344CB8AC3E}">
        <p14:creationId xmlns:p14="http://schemas.microsoft.com/office/powerpoint/2010/main" val="1127873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2026-10-18T09:42:33.3640000Z</dcterms:created>
  <dcterms:modified xsi:type="dcterms:W3CDTF">2026-10-18T09:42:33.3640000Z</dcterms:modified>
</coreProperties>
</file>